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5" r:id="rId4"/>
    <p:sldMasterId id="2147483911" r:id="rId5"/>
    <p:sldMasterId id="2147483923" r:id="rId6"/>
    <p:sldMasterId id="2147483937" r:id="rId7"/>
    <p:sldMasterId id="2147483949" r:id="rId8"/>
    <p:sldMasterId id="2147483961" r:id="rId9"/>
  </p:sldMasterIdLst>
  <p:notesMasterIdLst>
    <p:notesMasterId r:id="rId49"/>
  </p:notesMasterIdLst>
  <p:sldIdLst>
    <p:sldId id="625" r:id="rId10"/>
    <p:sldId id="629" r:id="rId11"/>
    <p:sldId id="686" r:id="rId12"/>
    <p:sldId id="634" r:id="rId13"/>
    <p:sldId id="672" r:id="rId14"/>
    <p:sldId id="711" r:id="rId15"/>
    <p:sldId id="710" r:id="rId16"/>
    <p:sldId id="687" r:id="rId17"/>
    <p:sldId id="704" r:id="rId18"/>
    <p:sldId id="674" r:id="rId19"/>
    <p:sldId id="702" r:id="rId20"/>
    <p:sldId id="705" r:id="rId21"/>
    <p:sldId id="706" r:id="rId22"/>
    <p:sldId id="707" r:id="rId23"/>
    <p:sldId id="708" r:id="rId24"/>
    <p:sldId id="680" r:id="rId25"/>
    <p:sldId id="729" r:id="rId26"/>
    <p:sldId id="730" r:id="rId27"/>
    <p:sldId id="731" r:id="rId28"/>
    <p:sldId id="689" r:id="rId29"/>
    <p:sldId id="712" r:id="rId30"/>
    <p:sldId id="715" r:id="rId31"/>
    <p:sldId id="714" r:id="rId32"/>
    <p:sldId id="716" r:id="rId33"/>
    <p:sldId id="717" r:id="rId34"/>
    <p:sldId id="724" r:id="rId35"/>
    <p:sldId id="718" r:id="rId36"/>
    <p:sldId id="727" r:id="rId37"/>
    <p:sldId id="719" r:id="rId38"/>
    <p:sldId id="713" r:id="rId39"/>
    <p:sldId id="720" r:id="rId40"/>
    <p:sldId id="721" r:id="rId41"/>
    <p:sldId id="722" r:id="rId42"/>
    <p:sldId id="723" r:id="rId43"/>
    <p:sldId id="725" r:id="rId44"/>
    <p:sldId id="726" r:id="rId45"/>
    <p:sldId id="728" r:id="rId46"/>
    <p:sldId id="649" r:id="rId47"/>
    <p:sldId id="65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chel Huelin" initials="RH" lastIdx="19" clrIdx="0"/>
  <p:cmAuthor id="1" name="Alison.Martin" initials="A" lastIdx="12" clrIdx="1"/>
  <p:cmAuthor id="2" name="Ike.iheanacho" initials="i" lastIdx="26" clrIdx="2"/>
  <p:cmAuthor id="3" name="Valerie" initials="VR" lastIdx="8" clrIdx="3"/>
  <p:cmAuthor id="4" name="Peter.Marangos" initials="PM" lastIdx="8" clrIdx="4"/>
  <p:cmAuthor id="5" name="Zedeck, Mary /US" initials="MZ/" lastIdx="7"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9646"/>
    <a:srgbClr val="FFFF00"/>
    <a:srgbClr val="92D050"/>
    <a:srgbClr val="7A58A3"/>
    <a:srgbClr val="3E7BC6"/>
    <a:srgbClr val="33A0BC"/>
    <a:srgbClr val="B29F04"/>
    <a:srgbClr val="EAEAEA"/>
    <a:srgbClr val="53A432"/>
    <a:srgbClr val="0096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57" autoAdjust="0"/>
    <p:restoredTop sz="94368" autoAdjust="0"/>
  </p:normalViewPr>
  <p:slideViewPr>
    <p:cSldViewPr snapToGrid="0" snapToObjects="1">
      <p:cViewPr varScale="1">
        <p:scale>
          <a:sx n="85" d="100"/>
          <a:sy n="85" d="100"/>
        </p:scale>
        <p:origin x="378" y="8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4008"/>
    </p:cViewPr>
  </p:sorterViewPr>
  <p:notesViewPr>
    <p:cSldViewPr snapToGrid="0" snapToObjects="1">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5.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08BD8-62D0-433C-B19E-1BADE1325915}"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50183BF1-83C5-4DF1-9A51-18D438DFEC6F}">
      <dgm:prSet phldrT="[Text]">
        <dgm:style>
          <a:lnRef idx="0">
            <a:schemeClr val="accent5"/>
          </a:lnRef>
          <a:fillRef idx="3">
            <a:schemeClr val="accent5"/>
          </a:fillRef>
          <a:effectRef idx="3">
            <a:schemeClr val="accent5"/>
          </a:effectRef>
          <a:fontRef idx="minor">
            <a:schemeClr val="lt1"/>
          </a:fontRef>
        </dgm:style>
      </dgm:prSet>
      <dgm:spPr/>
      <dgm:t>
        <a:bodyPr/>
        <a:lstStyle/>
        <a:p>
          <a:r>
            <a:rPr lang="en-US" dirty="0"/>
            <a:t>Search</a:t>
          </a:r>
        </a:p>
      </dgm:t>
    </dgm:pt>
    <dgm:pt modelId="{73161014-4A19-4B2D-AD4C-BAD139008A0F}" type="parTrans" cxnId="{C220241F-1A17-45E4-A438-910F407E0F70}">
      <dgm:prSet/>
      <dgm:spPr/>
      <dgm:t>
        <a:bodyPr/>
        <a:lstStyle/>
        <a:p>
          <a:endParaRPr lang="en-US"/>
        </a:p>
      </dgm:t>
    </dgm:pt>
    <dgm:pt modelId="{6DE83439-672B-4666-A662-1203F0475299}" type="sibTrans" cxnId="{C220241F-1A17-45E4-A438-910F407E0F70}">
      <dgm:prSet/>
      <dgm:spPr/>
      <dgm:t>
        <a:bodyPr/>
        <a:lstStyle/>
        <a:p>
          <a:endParaRPr lang="en-US"/>
        </a:p>
      </dgm:t>
    </dgm:pt>
    <dgm:pt modelId="{8DADEE4C-C710-4C0B-8D2E-E1CBD5D5A05F}">
      <dgm:prSet phldrT="[Text]" custT="1"/>
      <dgm:spPr/>
      <dgm:t>
        <a:bodyPr/>
        <a:lstStyle/>
        <a:p>
          <a:r>
            <a:rPr lang="en-US" sz="1600" dirty="0"/>
            <a:t>Search within and across titles &amp; abstracts of MEDLINE, ClinicalTrials.gov, &amp; 80+ RSS feeds</a:t>
          </a:r>
        </a:p>
      </dgm:t>
    </dgm:pt>
    <dgm:pt modelId="{367C60FF-0072-49B0-BCEA-F944326F1DC4}" type="parTrans" cxnId="{D87ADE6C-DE98-4084-AF76-BB9BB042F855}">
      <dgm:prSet/>
      <dgm:spPr/>
      <dgm:t>
        <a:bodyPr/>
        <a:lstStyle/>
        <a:p>
          <a:endParaRPr lang="en-US"/>
        </a:p>
      </dgm:t>
    </dgm:pt>
    <dgm:pt modelId="{4A0C1A54-78B1-4A54-8791-71E9A3BB3AAC}" type="sibTrans" cxnId="{D87ADE6C-DE98-4084-AF76-BB9BB042F855}">
      <dgm:prSet/>
      <dgm:spPr/>
      <dgm:t>
        <a:bodyPr/>
        <a:lstStyle/>
        <a:p>
          <a:endParaRPr lang="en-US"/>
        </a:p>
      </dgm:t>
    </dgm:pt>
    <dgm:pt modelId="{96273842-E27C-4A21-8C70-305CDB334DFF}">
      <dgm:prSet phldrT="[Text]" custT="1"/>
      <dgm:spPr/>
      <dgm:t>
        <a:bodyPr/>
        <a:lstStyle/>
        <a:p>
          <a:pPr>
            <a:buFont typeface="Arial" pitchFamily="34" charset="0"/>
            <a:buChar char="•"/>
          </a:pPr>
          <a:r>
            <a:rPr lang="en-US" sz="1600" dirty="0"/>
            <a:t>Develop comprehensive search strings from natural language search terms</a:t>
          </a:r>
        </a:p>
      </dgm:t>
    </dgm:pt>
    <dgm:pt modelId="{15598C36-B050-4CA4-80B5-06923EBF9FE6}" type="parTrans" cxnId="{E4305216-1CC1-4437-96E3-6268F22161D2}">
      <dgm:prSet/>
      <dgm:spPr/>
      <dgm:t>
        <a:bodyPr/>
        <a:lstStyle/>
        <a:p>
          <a:endParaRPr lang="en-US"/>
        </a:p>
      </dgm:t>
    </dgm:pt>
    <dgm:pt modelId="{1503FDCC-0686-4FE8-A355-E66DA2406E0A}" type="sibTrans" cxnId="{E4305216-1CC1-4437-96E3-6268F22161D2}">
      <dgm:prSet/>
      <dgm:spPr/>
      <dgm:t>
        <a:bodyPr/>
        <a:lstStyle/>
        <a:p>
          <a:endParaRPr lang="en-US"/>
        </a:p>
      </dgm:t>
    </dgm:pt>
    <dgm:pt modelId="{89E12577-FFA1-4240-B479-B81172068272}">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Monitor</a:t>
          </a:r>
        </a:p>
      </dgm:t>
    </dgm:pt>
    <dgm:pt modelId="{0656E9BB-A4B7-4FA8-AD28-B0BBAC1911A6}" type="parTrans" cxnId="{7A7F7C07-1EC7-4041-B1CF-41093A4FFB46}">
      <dgm:prSet/>
      <dgm:spPr/>
      <dgm:t>
        <a:bodyPr/>
        <a:lstStyle/>
        <a:p>
          <a:endParaRPr lang="en-US"/>
        </a:p>
      </dgm:t>
    </dgm:pt>
    <dgm:pt modelId="{C6E32E2C-F7B8-4EF9-BE26-82015E764C34}" type="sibTrans" cxnId="{7A7F7C07-1EC7-4041-B1CF-41093A4FFB46}">
      <dgm:prSet/>
      <dgm:spPr/>
      <dgm:t>
        <a:bodyPr/>
        <a:lstStyle/>
        <a:p>
          <a:endParaRPr lang="en-US"/>
        </a:p>
      </dgm:t>
    </dgm:pt>
    <dgm:pt modelId="{C1C90EEF-F0EC-44BB-80B1-8AB863CB8872}">
      <dgm:prSet phldrT="[Text]" custT="1"/>
      <dgm:spPr/>
      <dgm:t>
        <a:bodyPr/>
        <a:lstStyle/>
        <a:p>
          <a:pPr>
            <a:buFont typeface="Arial" pitchFamily="34" charset="0"/>
            <a:buChar char="•"/>
          </a:pPr>
          <a:r>
            <a:rPr lang="en-US" sz="1600" dirty="0"/>
            <a:t>Save a set of search parameters to monitor for signal detection</a:t>
          </a:r>
        </a:p>
      </dgm:t>
    </dgm:pt>
    <dgm:pt modelId="{D8EA5C75-11B5-4AC8-8FBF-34216BA86FC7}" type="parTrans" cxnId="{08AE83C2-3CC0-4E9E-B7AE-9BAEAE351F67}">
      <dgm:prSet/>
      <dgm:spPr/>
      <dgm:t>
        <a:bodyPr/>
        <a:lstStyle/>
        <a:p>
          <a:endParaRPr lang="en-US"/>
        </a:p>
      </dgm:t>
    </dgm:pt>
    <dgm:pt modelId="{1CE94455-57FB-422F-9506-7883D83F4D06}" type="sibTrans" cxnId="{08AE83C2-3CC0-4E9E-B7AE-9BAEAE351F67}">
      <dgm:prSet/>
      <dgm:spPr/>
      <dgm:t>
        <a:bodyPr/>
        <a:lstStyle/>
        <a:p>
          <a:endParaRPr lang="en-US"/>
        </a:p>
      </dgm:t>
    </dgm:pt>
    <dgm:pt modelId="{8DACE962-EEE6-4232-ADD8-BC5402F060CD}">
      <dgm:prSet phldrT="[Text]" custT="1"/>
      <dgm:spPr/>
      <dgm:t>
        <a:bodyPr/>
        <a:lstStyle/>
        <a:p>
          <a:pPr>
            <a:buFont typeface="Arial" pitchFamily="34" charset="0"/>
            <a:buChar char="•"/>
          </a:pPr>
          <a:r>
            <a:rPr lang="en-US" sz="1600" dirty="0"/>
            <a:t>Track trending topics, interventions &amp; clinician needs</a:t>
          </a:r>
        </a:p>
      </dgm:t>
    </dgm:pt>
    <dgm:pt modelId="{B712A7C1-9EE5-48D3-BC00-AFF24EC0C212}" type="parTrans" cxnId="{CB000587-AD63-45E4-B1CF-D5427D9080DB}">
      <dgm:prSet/>
      <dgm:spPr/>
      <dgm:t>
        <a:bodyPr/>
        <a:lstStyle/>
        <a:p>
          <a:endParaRPr lang="en-US"/>
        </a:p>
      </dgm:t>
    </dgm:pt>
    <dgm:pt modelId="{88C41D3F-A69D-48F1-9CBD-A7F527FEBA0B}" type="sibTrans" cxnId="{CB000587-AD63-45E4-B1CF-D5427D9080DB}">
      <dgm:prSet/>
      <dgm:spPr/>
      <dgm:t>
        <a:bodyPr/>
        <a:lstStyle/>
        <a:p>
          <a:endParaRPr lang="en-US"/>
        </a:p>
      </dgm:t>
    </dgm:pt>
    <dgm:pt modelId="{0D0AFD5C-3BE7-4C03-873F-07D445487076}">
      <dgm:prSet phldrT="[Text]">
        <dgm:style>
          <a:lnRef idx="0">
            <a:schemeClr val="accent4"/>
          </a:lnRef>
          <a:fillRef idx="3">
            <a:schemeClr val="accent4"/>
          </a:fillRef>
          <a:effectRef idx="3">
            <a:schemeClr val="accent4"/>
          </a:effectRef>
          <a:fontRef idx="minor">
            <a:schemeClr val="lt1"/>
          </a:fontRef>
        </dgm:style>
      </dgm:prSet>
      <dgm:spPr/>
      <dgm:t>
        <a:bodyPr/>
        <a:lstStyle/>
        <a:p>
          <a:r>
            <a:rPr lang="en-US" dirty="0"/>
            <a:t>Analyze</a:t>
          </a:r>
        </a:p>
      </dgm:t>
    </dgm:pt>
    <dgm:pt modelId="{ADF719D5-DCFF-4458-88FC-D0C068B46675}" type="parTrans" cxnId="{BDF28ED1-2B27-48ED-B157-EEB327B7F4D0}">
      <dgm:prSet/>
      <dgm:spPr/>
      <dgm:t>
        <a:bodyPr/>
        <a:lstStyle/>
        <a:p>
          <a:endParaRPr lang="en-US"/>
        </a:p>
      </dgm:t>
    </dgm:pt>
    <dgm:pt modelId="{1B18B4C8-0C15-4475-BA17-014526D44FAB}" type="sibTrans" cxnId="{BDF28ED1-2B27-48ED-B157-EEB327B7F4D0}">
      <dgm:prSet/>
      <dgm:spPr/>
      <dgm:t>
        <a:bodyPr/>
        <a:lstStyle/>
        <a:p>
          <a:endParaRPr lang="en-US"/>
        </a:p>
      </dgm:t>
    </dgm:pt>
    <dgm:pt modelId="{3AD44247-6CBB-4437-903B-B7E1781BBF7B}">
      <dgm:prSet phldrT="[Text]" custT="1"/>
      <dgm:spPr/>
      <dgm:t>
        <a:bodyPr/>
        <a:lstStyle/>
        <a:p>
          <a:r>
            <a:rPr lang="en-US" sz="1600" dirty="0"/>
            <a:t>Conduct rapid assessments of any topic area &amp; examine trends in the available evidence</a:t>
          </a:r>
        </a:p>
      </dgm:t>
    </dgm:pt>
    <dgm:pt modelId="{DC876069-437D-4A0B-9038-EC7594F11F18}" type="parTrans" cxnId="{C922E7B6-8DCC-4969-9FA8-1C446930017D}">
      <dgm:prSet/>
      <dgm:spPr/>
      <dgm:t>
        <a:bodyPr/>
        <a:lstStyle/>
        <a:p>
          <a:endParaRPr lang="en-US"/>
        </a:p>
      </dgm:t>
    </dgm:pt>
    <dgm:pt modelId="{1F5FE511-32F9-4FF1-841C-E40053D1F54B}" type="sibTrans" cxnId="{C922E7B6-8DCC-4969-9FA8-1C446930017D}">
      <dgm:prSet/>
      <dgm:spPr/>
      <dgm:t>
        <a:bodyPr/>
        <a:lstStyle/>
        <a:p>
          <a:endParaRPr lang="en-US"/>
        </a:p>
      </dgm:t>
    </dgm:pt>
    <dgm:pt modelId="{89A3FB0C-1297-4C3B-9D70-F0193DB297AA}">
      <dgm:prSet phldrT="[Text]" custT="1"/>
      <dgm:spPr/>
      <dgm:t>
        <a:bodyPr/>
        <a:lstStyle/>
        <a:p>
          <a:pPr>
            <a:buFont typeface="Arial" pitchFamily="34" charset="0"/>
            <a:buChar char="•"/>
          </a:pPr>
          <a:r>
            <a:rPr lang="en-US" sz="1600" dirty="0"/>
            <a:t>Identify research gaps</a:t>
          </a:r>
        </a:p>
      </dgm:t>
    </dgm:pt>
    <dgm:pt modelId="{40C209AD-FD3C-464A-9EA2-C338862847B1}" type="parTrans" cxnId="{59CB3E57-05D0-4E70-B74E-10B0622A0E87}">
      <dgm:prSet/>
      <dgm:spPr/>
      <dgm:t>
        <a:bodyPr/>
        <a:lstStyle/>
        <a:p>
          <a:endParaRPr lang="en-US"/>
        </a:p>
      </dgm:t>
    </dgm:pt>
    <dgm:pt modelId="{49092AB0-1F61-4A40-A432-88A73D4CA70C}" type="sibTrans" cxnId="{59CB3E57-05D0-4E70-B74E-10B0622A0E87}">
      <dgm:prSet/>
      <dgm:spPr/>
      <dgm:t>
        <a:bodyPr/>
        <a:lstStyle/>
        <a:p>
          <a:endParaRPr lang="en-US"/>
        </a:p>
      </dgm:t>
    </dgm:pt>
    <dgm:pt modelId="{E300AD26-EFBB-40F4-B520-07085E91A71C}">
      <dgm:prSet custT="1"/>
      <dgm:spPr/>
      <dgm:t>
        <a:bodyPr/>
        <a:lstStyle/>
        <a:p>
          <a:pPr>
            <a:buFont typeface="Arial" pitchFamily="34" charset="0"/>
            <a:buChar char="•"/>
          </a:pPr>
          <a:r>
            <a:rPr lang="en-US" sz="1600" dirty="0"/>
            <a:t>Perform focused queries based on specific inclusion criteria</a:t>
          </a:r>
        </a:p>
      </dgm:t>
    </dgm:pt>
    <dgm:pt modelId="{E12B7ABE-3002-44B4-B545-F67CAB48EF57}" type="parTrans" cxnId="{E2A32A54-BF8E-469A-99D0-5AFE0424C97B}">
      <dgm:prSet/>
      <dgm:spPr/>
      <dgm:t>
        <a:bodyPr/>
        <a:lstStyle/>
        <a:p>
          <a:endParaRPr lang="en-US"/>
        </a:p>
      </dgm:t>
    </dgm:pt>
    <dgm:pt modelId="{DDA7108A-CFA3-4EDD-B97B-17DAC2AFB5C9}" type="sibTrans" cxnId="{E2A32A54-BF8E-469A-99D0-5AFE0424C97B}">
      <dgm:prSet/>
      <dgm:spPr/>
      <dgm:t>
        <a:bodyPr/>
        <a:lstStyle/>
        <a:p>
          <a:endParaRPr lang="en-US"/>
        </a:p>
      </dgm:t>
    </dgm:pt>
    <dgm:pt modelId="{E21DA431-6FFC-42F1-BFD8-A951C187C95D}">
      <dgm:prSet custT="1"/>
      <dgm:spPr/>
      <dgm:t>
        <a:bodyPr/>
        <a:lstStyle/>
        <a:p>
          <a:pPr>
            <a:buFont typeface="Arial" pitchFamily="34" charset="0"/>
            <a:buChar char="•"/>
          </a:pPr>
          <a:r>
            <a:rPr lang="en-US" sz="1600" dirty="0"/>
            <a:t>Sort by safety, efficacy, prevention, diagnosis, screening, therapy, prognosis, care management, etc.</a:t>
          </a:r>
        </a:p>
      </dgm:t>
    </dgm:pt>
    <dgm:pt modelId="{A973D554-1C3E-4EFA-9399-B0CD7C343A95}" type="parTrans" cxnId="{27F3F3B0-87DD-4EA2-BBDF-CFBE19DD2054}">
      <dgm:prSet/>
      <dgm:spPr/>
      <dgm:t>
        <a:bodyPr/>
        <a:lstStyle/>
        <a:p>
          <a:endParaRPr lang="en-US"/>
        </a:p>
      </dgm:t>
    </dgm:pt>
    <dgm:pt modelId="{B08A8065-50BD-419E-A852-A8FDB7D6DF0C}" type="sibTrans" cxnId="{27F3F3B0-87DD-4EA2-BBDF-CFBE19DD2054}">
      <dgm:prSet/>
      <dgm:spPr/>
      <dgm:t>
        <a:bodyPr/>
        <a:lstStyle/>
        <a:p>
          <a:endParaRPr lang="en-US"/>
        </a:p>
      </dgm:t>
    </dgm:pt>
    <dgm:pt modelId="{AEEEAF5A-8448-487D-A832-C4D54C74BBC9}">
      <dgm:prSet phldrT="[Text]" custT="1"/>
      <dgm:spPr/>
      <dgm:t>
        <a:bodyPr/>
        <a:lstStyle/>
        <a:p>
          <a:pPr>
            <a:buFont typeface="Arial" pitchFamily="34" charset="0"/>
            <a:buChar char="•"/>
          </a:pPr>
          <a:r>
            <a:rPr lang="en-US" sz="1600" dirty="0"/>
            <a:t>Filter for specific topics, authors, interventions, patient characteristics</a:t>
          </a:r>
        </a:p>
      </dgm:t>
    </dgm:pt>
    <dgm:pt modelId="{BEC7AB1F-3301-4E35-AF4C-09809D84008C}" type="parTrans" cxnId="{E88D9066-DD41-4FA2-8ADA-8E0104C20C9B}">
      <dgm:prSet/>
      <dgm:spPr/>
      <dgm:t>
        <a:bodyPr/>
        <a:lstStyle/>
        <a:p>
          <a:endParaRPr lang="en-US"/>
        </a:p>
      </dgm:t>
    </dgm:pt>
    <dgm:pt modelId="{83C00747-FA8B-43A0-8722-D58D8CDFDAC0}" type="sibTrans" cxnId="{E88D9066-DD41-4FA2-8ADA-8E0104C20C9B}">
      <dgm:prSet/>
      <dgm:spPr/>
      <dgm:t>
        <a:bodyPr/>
        <a:lstStyle/>
        <a:p>
          <a:endParaRPr lang="en-US"/>
        </a:p>
      </dgm:t>
    </dgm:pt>
    <dgm:pt modelId="{E9B73D99-C073-46F2-9BA0-EA15EB3DF647}">
      <dgm:prSet phldrT="[Text]" custT="1"/>
      <dgm:spPr/>
      <dgm:t>
        <a:bodyPr/>
        <a:lstStyle/>
        <a:p>
          <a:pPr>
            <a:buFont typeface="Arial" pitchFamily="34" charset="0"/>
            <a:buChar char="•"/>
          </a:pPr>
          <a:r>
            <a:rPr lang="en-US" sz="1600" dirty="0"/>
            <a:t>Identify post hoc analyses or additional research based on same clinical trial</a:t>
          </a:r>
        </a:p>
      </dgm:t>
    </dgm:pt>
    <dgm:pt modelId="{8488F95D-0AFE-47C2-87D3-B1AB99FB9634}" type="parTrans" cxnId="{D52471EF-2613-49A8-871B-00CD4B064AEB}">
      <dgm:prSet/>
      <dgm:spPr/>
      <dgm:t>
        <a:bodyPr/>
        <a:lstStyle/>
        <a:p>
          <a:endParaRPr lang="en-US"/>
        </a:p>
      </dgm:t>
    </dgm:pt>
    <dgm:pt modelId="{EFFDA806-6480-45A0-962B-91D88A7BFEA2}" type="sibTrans" cxnId="{D52471EF-2613-49A8-871B-00CD4B064AEB}">
      <dgm:prSet/>
      <dgm:spPr/>
      <dgm:t>
        <a:bodyPr/>
        <a:lstStyle/>
        <a:p>
          <a:endParaRPr lang="en-US"/>
        </a:p>
      </dgm:t>
    </dgm:pt>
    <dgm:pt modelId="{CAD8552F-0B0E-4C4D-BFCD-691ADDC8A7E4}">
      <dgm:prSet phldrT="[Text]" custT="1"/>
      <dgm:spPr/>
      <dgm:t>
        <a:bodyPr/>
        <a:lstStyle/>
        <a:p>
          <a:pPr>
            <a:buFont typeface="Arial" pitchFamily="34" charset="0"/>
            <a:buChar char="•"/>
          </a:pPr>
          <a:r>
            <a:rPr lang="en-US" sz="1600" dirty="0"/>
            <a:t>Set signals for literature surveillance &amp; receive notifications when new articles are published</a:t>
          </a:r>
        </a:p>
      </dgm:t>
    </dgm:pt>
    <dgm:pt modelId="{971FBDC8-BA1D-4B73-9A11-168FEBAC13B0}" type="parTrans" cxnId="{C1EC3964-4580-4C13-81EA-7DCDAAF68EBE}">
      <dgm:prSet/>
      <dgm:spPr/>
      <dgm:t>
        <a:bodyPr/>
        <a:lstStyle/>
        <a:p>
          <a:endParaRPr lang="en-US"/>
        </a:p>
      </dgm:t>
    </dgm:pt>
    <dgm:pt modelId="{3D901233-A683-4979-95A6-4D011C5FF2FC}" type="sibTrans" cxnId="{C1EC3964-4580-4C13-81EA-7DCDAAF68EBE}">
      <dgm:prSet/>
      <dgm:spPr/>
      <dgm:t>
        <a:bodyPr/>
        <a:lstStyle/>
        <a:p>
          <a:endParaRPr lang="en-US"/>
        </a:p>
      </dgm:t>
    </dgm:pt>
    <dgm:pt modelId="{7EFCD1AE-E6C0-4D3A-99D1-152A8CE4F6AA}">
      <dgm:prSet phldrT="[Text]" custT="1"/>
      <dgm:spPr/>
      <dgm:t>
        <a:bodyPr/>
        <a:lstStyle/>
        <a:p>
          <a:pPr>
            <a:buFont typeface="Arial" pitchFamily="34" charset="0"/>
            <a:buChar char="•"/>
          </a:pPr>
          <a:r>
            <a:rPr lang="en-US" sz="1600" dirty="0"/>
            <a:t>Summarize gender, age, &amp; geographical distributions of populations across abstracts</a:t>
          </a:r>
        </a:p>
      </dgm:t>
    </dgm:pt>
    <dgm:pt modelId="{A2762EA5-2C62-4839-9AF5-C5935AAAE5AA}" type="sibTrans" cxnId="{32B00011-19D3-47A6-BB5F-B2E338472D81}">
      <dgm:prSet/>
      <dgm:spPr/>
      <dgm:t>
        <a:bodyPr/>
        <a:lstStyle/>
        <a:p>
          <a:endParaRPr lang="en-US"/>
        </a:p>
      </dgm:t>
    </dgm:pt>
    <dgm:pt modelId="{50108AA7-197B-4333-A93E-749C5319C17E}" type="parTrans" cxnId="{32B00011-19D3-47A6-BB5F-B2E338472D81}">
      <dgm:prSet/>
      <dgm:spPr/>
      <dgm:t>
        <a:bodyPr/>
        <a:lstStyle/>
        <a:p>
          <a:endParaRPr lang="en-US"/>
        </a:p>
      </dgm:t>
    </dgm:pt>
    <dgm:pt modelId="{A174E7BC-D39F-4DBC-9999-7626630CDBDD}">
      <dgm:prSet phldrT="[Text]" custT="1"/>
      <dgm:spPr/>
      <dgm:t>
        <a:bodyPr/>
        <a:lstStyle/>
        <a:p>
          <a:pPr>
            <a:buFont typeface="Arial" pitchFamily="34" charset="0"/>
            <a:buChar char="•"/>
          </a:pPr>
          <a:r>
            <a:rPr lang="en-US" sz="1600" dirty="0"/>
            <a:t>Identify co-occurring concepts &amp; reliable synonym lists</a:t>
          </a:r>
        </a:p>
      </dgm:t>
    </dgm:pt>
    <dgm:pt modelId="{16DD79FC-7DF6-4800-8E3A-94B4501A0B5B}" type="sibTrans" cxnId="{F96ED057-A08C-4763-8987-8321DD438B5F}">
      <dgm:prSet/>
      <dgm:spPr/>
      <dgm:t>
        <a:bodyPr/>
        <a:lstStyle/>
        <a:p>
          <a:endParaRPr lang="en-US"/>
        </a:p>
      </dgm:t>
    </dgm:pt>
    <dgm:pt modelId="{24CD0BC7-4D43-40C8-B658-70F73A44C3F7}" type="parTrans" cxnId="{F96ED057-A08C-4763-8987-8321DD438B5F}">
      <dgm:prSet/>
      <dgm:spPr/>
      <dgm:t>
        <a:bodyPr/>
        <a:lstStyle/>
        <a:p>
          <a:endParaRPr lang="en-US"/>
        </a:p>
      </dgm:t>
    </dgm:pt>
    <dgm:pt modelId="{BA5FB7FA-F09D-433A-BDB8-C0489AA1C111}">
      <dgm:prSet phldrT="[Text]" custT="1"/>
      <dgm:spPr/>
      <dgm:t>
        <a:bodyPr/>
        <a:lstStyle/>
        <a:p>
          <a:pPr>
            <a:buFont typeface="Arial" pitchFamily="34" charset="0"/>
            <a:buChar char="•"/>
          </a:pPr>
          <a:r>
            <a:rPr lang="en-US" sz="1600" dirty="0"/>
            <a:t>Determine distribution of interventions relative to target patient profiles</a:t>
          </a:r>
        </a:p>
      </dgm:t>
    </dgm:pt>
    <dgm:pt modelId="{59481037-868B-47B2-9400-AA93C01863F4}" type="sibTrans" cxnId="{16E774BB-6306-425C-8EA7-AF671651A61B}">
      <dgm:prSet/>
      <dgm:spPr/>
      <dgm:t>
        <a:bodyPr/>
        <a:lstStyle/>
        <a:p>
          <a:endParaRPr lang="en-US"/>
        </a:p>
      </dgm:t>
    </dgm:pt>
    <dgm:pt modelId="{7B6F72EC-F79A-41E8-851E-2B722535B0C7}" type="parTrans" cxnId="{16E774BB-6306-425C-8EA7-AF671651A61B}">
      <dgm:prSet/>
      <dgm:spPr/>
      <dgm:t>
        <a:bodyPr/>
        <a:lstStyle/>
        <a:p>
          <a:endParaRPr lang="en-US"/>
        </a:p>
      </dgm:t>
    </dgm:pt>
    <dgm:pt modelId="{E5C83A3D-5A3F-4CDB-A8E3-C36714FB7248}">
      <dgm:prSet custT="1"/>
      <dgm:spPr/>
      <dgm:t>
        <a:bodyPr/>
        <a:lstStyle/>
        <a:p>
          <a:pPr>
            <a:buFont typeface="Arial" pitchFamily="34" charset="0"/>
            <a:buChar char="•"/>
          </a:pPr>
          <a:r>
            <a:rPr lang="en-US" sz="1600" dirty="0"/>
            <a:t>Identify ontology &amp; taxonomy mappings from natural language search terms</a:t>
          </a:r>
        </a:p>
      </dgm:t>
    </dgm:pt>
    <dgm:pt modelId="{769A7F54-82A6-4695-B839-9DBD6E054BFB}" type="sibTrans" cxnId="{2CF03BE1-F8DE-45A9-9D63-E96C093E4ACA}">
      <dgm:prSet/>
      <dgm:spPr/>
      <dgm:t>
        <a:bodyPr/>
        <a:lstStyle/>
        <a:p>
          <a:endParaRPr lang="en-US"/>
        </a:p>
      </dgm:t>
    </dgm:pt>
    <dgm:pt modelId="{A91139CB-C713-48A7-A387-8158A5219228}" type="parTrans" cxnId="{2CF03BE1-F8DE-45A9-9D63-E96C093E4ACA}">
      <dgm:prSet/>
      <dgm:spPr/>
      <dgm:t>
        <a:bodyPr/>
        <a:lstStyle/>
        <a:p>
          <a:endParaRPr lang="en-US"/>
        </a:p>
      </dgm:t>
    </dgm:pt>
    <dgm:pt modelId="{E9CBA422-A279-415D-B079-6BCC7FA711B8}">
      <dgm:prSet phldrT="[Text]" custT="1"/>
      <dgm:spPr/>
      <dgm:t>
        <a:bodyPr/>
        <a:lstStyle/>
        <a:p>
          <a:pPr>
            <a:buFont typeface="Arial" pitchFamily="34" charset="0"/>
            <a:buChar char="•"/>
          </a:pPr>
          <a:r>
            <a:rPr lang="en-US" sz="1600" dirty="0"/>
            <a:t>Determine representation of target drug/molecule, adverse events</a:t>
          </a:r>
        </a:p>
      </dgm:t>
    </dgm:pt>
    <dgm:pt modelId="{9FADDE17-63E6-4103-9E07-AAFDCA57E92A}" type="sibTrans" cxnId="{81152A57-422D-4C98-BFB1-BC6F12C1D43B}">
      <dgm:prSet/>
      <dgm:spPr/>
      <dgm:t>
        <a:bodyPr/>
        <a:lstStyle/>
        <a:p>
          <a:endParaRPr lang="en-US"/>
        </a:p>
      </dgm:t>
    </dgm:pt>
    <dgm:pt modelId="{B56FD847-CCEC-4120-BD32-4FB772024D7A}" type="parTrans" cxnId="{81152A57-422D-4C98-BFB1-BC6F12C1D43B}">
      <dgm:prSet/>
      <dgm:spPr/>
      <dgm:t>
        <a:bodyPr/>
        <a:lstStyle/>
        <a:p>
          <a:endParaRPr lang="en-US"/>
        </a:p>
      </dgm:t>
    </dgm:pt>
    <dgm:pt modelId="{B39220EB-2EAD-4FDB-BCD8-BA799F9A4E04}" type="pres">
      <dgm:prSet presAssocID="{3AB08BD8-62D0-433C-B19E-1BADE1325915}" presName="Name0" presStyleCnt="0">
        <dgm:presLayoutVars>
          <dgm:chMax/>
          <dgm:chPref val="3"/>
          <dgm:dir/>
          <dgm:animOne val="branch"/>
          <dgm:animLvl val="lvl"/>
        </dgm:presLayoutVars>
      </dgm:prSet>
      <dgm:spPr/>
    </dgm:pt>
    <dgm:pt modelId="{58330243-A86E-4157-9F78-DAF997F4A96C}" type="pres">
      <dgm:prSet presAssocID="{50183BF1-83C5-4DF1-9A51-18D438DFEC6F}" presName="composite" presStyleCnt="0"/>
      <dgm:spPr/>
    </dgm:pt>
    <dgm:pt modelId="{4F6D1F68-C251-4B77-A7D9-3A0AA2FCCACF}" type="pres">
      <dgm:prSet presAssocID="{50183BF1-83C5-4DF1-9A51-18D438DFEC6F}" presName="FirstChild" presStyleLbl="revTx" presStyleIdx="0" presStyleCnt="6" custScaleY="62201">
        <dgm:presLayoutVars>
          <dgm:chMax val="0"/>
          <dgm:chPref val="0"/>
          <dgm:bulletEnabled val="1"/>
        </dgm:presLayoutVars>
      </dgm:prSet>
      <dgm:spPr/>
    </dgm:pt>
    <dgm:pt modelId="{8047555E-C3CA-4E46-B19A-40FE225A9988}" type="pres">
      <dgm:prSet presAssocID="{50183BF1-83C5-4DF1-9A51-18D438DFEC6F}" presName="Parent" presStyleLbl="alignNode1" presStyleIdx="0" presStyleCnt="3">
        <dgm:presLayoutVars>
          <dgm:chMax val="3"/>
          <dgm:chPref val="3"/>
          <dgm:bulletEnabled val="1"/>
        </dgm:presLayoutVars>
      </dgm:prSet>
      <dgm:spPr/>
    </dgm:pt>
    <dgm:pt modelId="{0DEAD402-0D8A-4E4E-8A35-F2EB53A661D7}" type="pres">
      <dgm:prSet presAssocID="{50183BF1-83C5-4DF1-9A51-18D438DFEC6F}" presName="Accent" presStyleLbl="parChTrans1D1" presStyleIdx="0" presStyleCnt="3" custLinFactY="-200000" custLinFactNeighborX="0" custLinFactNeighborY="-223333"/>
      <dgm:spPr>
        <a:ln>
          <a:solidFill>
            <a:srgbClr val="33A0BC"/>
          </a:solidFill>
        </a:ln>
      </dgm:spPr>
    </dgm:pt>
    <dgm:pt modelId="{1F62D373-5B7C-4112-90BD-4FD207404BA0}" type="pres">
      <dgm:prSet presAssocID="{50183BF1-83C5-4DF1-9A51-18D438DFEC6F}" presName="Child" presStyleLbl="revTx" presStyleIdx="1" presStyleCnt="6" custScaleX="81800" custLinFactNeighborX="-5320" custLinFactNeighborY="17">
        <dgm:presLayoutVars>
          <dgm:chMax val="0"/>
          <dgm:chPref val="0"/>
          <dgm:bulletEnabled val="1"/>
        </dgm:presLayoutVars>
      </dgm:prSet>
      <dgm:spPr/>
    </dgm:pt>
    <dgm:pt modelId="{9BE4989D-7F2D-4B4E-A2D4-9E3AD71E88FC}" type="pres">
      <dgm:prSet presAssocID="{6DE83439-672B-4666-A662-1203F0475299}" presName="sibTrans" presStyleCnt="0"/>
      <dgm:spPr/>
    </dgm:pt>
    <dgm:pt modelId="{211D842B-7542-43DF-980C-E027A4AADA4B}" type="pres">
      <dgm:prSet presAssocID="{89E12577-FFA1-4240-B479-B81172068272}" presName="composite" presStyleCnt="0"/>
      <dgm:spPr/>
    </dgm:pt>
    <dgm:pt modelId="{76B8D80E-872C-4A3D-89B5-189064E4C9C8}" type="pres">
      <dgm:prSet presAssocID="{89E12577-FFA1-4240-B479-B81172068272}" presName="FirstChild" presStyleLbl="revTx" presStyleIdx="2" presStyleCnt="6" custScaleY="60259" custLinFactNeighborX="0" custLinFactNeighborY="9648">
        <dgm:presLayoutVars>
          <dgm:chMax val="0"/>
          <dgm:chPref val="0"/>
          <dgm:bulletEnabled val="1"/>
        </dgm:presLayoutVars>
      </dgm:prSet>
      <dgm:spPr/>
    </dgm:pt>
    <dgm:pt modelId="{415EFE70-BCD7-443C-A5ED-CC622D765C79}" type="pres">
      <dgm:prSet presAssocID="{89E12577-FFA1-4240-B479-B81172068272}" presName="Parent" presStyleLbl="alignNode1" presStyleIdx="1" presStyleCnt="3" custLinFactNeighborY="9648">
        <dgm:presLayoutVars>
          <dgm:chMax val="3"/>
          <dgm:chPref val="3"/>
          <dgm:bulletEnabled val="1"/>
        </dgm:presLayoutVars>
      </dgm:prSet>
      <dgm:spPr/>
    </dgm:pt>
    <dgm:pt modelId="{C4D0D9A4-AAB4-4F12-9AEF-52C73CFA16EC}" type="pres">
      <dgm:prSet presAssocID="{89E12577-FFA1-4240-B479-B81172068272}" presName="Accent" presStyleLbl="parChTrans1D1" presStyleIdx="1" presStyleCnt="3" custLinFactY="-100000" custLinFactNeighborY="-102930"/>
      <dgm:spPr>
        <a:ln>
          <a:solidFill>
            <a:srgbClr val="3E7BC6"/>
          </a:solidFill>
        </a:ln>
      </dgm:spPr>
    </dgm:pt>
    <dgm:pt modelId="{92F89A25-2D1D-4849-AF1D-1FE4703014EC}" type="pres">
      <dgm:prSet presAssocID="{89E12577-FFA1-4240-B479-B81172068272}" presName="Child" presStyleLbl="revTx" presStyleIdx="3" presStyleCnt="6" custScaleX="82103" custScaleY="71406" custLinFactY="2942" custLinFactNeighborX="-5320" custLinFactNeighborY="100000">
        <dgm:presLayoutVars>
          <dgm:chMax val="0"/>
          <dgm:chPref val="0"/>
          <dgm:bulletEnabled val="1"/>
        </dgm:presLayoutVars>
      </dgm:prSet>
      <dgm:spPr/>
    </dgm:pt>
    <dgm:pt modelId="{8D25978C-9851-4E7F-9902-1E7D9E42E133}" type="pres">
      <dgm:prSet presAssocID="{C6E32E2C-F7B8-4EF9-BE26-82015E764C34}" presName="sibTrans" presStyleCnt="0"/>
      <dgm:spPr/>
    </dgm:pt>
    <dgm:pt modelId="{56D016DB-7D0E-4321-8EAC-E4C312D97BE5}" type="pres">
      <dgm:prSet presAssocID="{0D0AFD5C-3BE7-4C03-873F-07D445487076}" presName="composite" presStyleCnt="0"/>
      <dgm:spPr/>
    </dgm:pt>
    <dgm:pt modelId="{765D305E-1AA3-484E-96DC-17E260F1A60F}" type="pres">
      <dgm:prSet presAssocID="{0D0AFD5C-3BE7-4C03-873F-07D445487076}" presName="FirstChild" presStyleLbl="revTx" presStyleIdx="4" presStyleCnt="6" custScaleY="54839" custLinFactNeighborX="0" custLinFactNeighborY="-1524">
        <dgm:presLayoutVars>
          <dgm:chMax val="0"/>
          <dgm:chPref val="0"/>
          <dgm:bulletEnabled val="1"/>
        </dgm:presLayoutVars>
      </dgm:prSet>
      <dgm:spPr/>
    </dgm:pt>
    <dgm:pt modelId="{1316C446-C7E4-4BB2-A81F-6F6D79859CBE}" type="pres">
      <dgm:prSet presAssocID="{0D0AFD5C-3BE7-4C03-873F-07D445487076}" presName="Parent" presStyleLbl="alignNode1" presStyleIdx="2" presStyleCnt="3" custLinFactNeighborY="913">
        <dgm:presLayoutVars>
          <dgm:chMax val="3"/>
          <dgm:chPref val="3"/>
          <dgm:bulletEnabled val="1"/>
        </dgm:presLayoutVars>
      </dgm:prSet>
      <dgm:spPr/>
    </dgm:pt>
    <dgm:pt modelId="{1287EA2C-3611-4A63-8786-565778EC86D7}" type="pres">
      <dgm:prSet presAssocID="{0D0AFD5C-3BE7-4C03-873F-07D445487076}" presName="Accent" presStyleLbl="parChTrans1D1" presStyleIdx="2" presStyleCnt="3" custLinFactY="-200000" custLinFactNeighborY="-283809"/>
      <dgm:spPr>
        <a:ln>
          <a:solidFill>
            <a:srgbClr val="7A58A3"/>
          </a:solidFill>
        </a:ln>
      </dgm:spPr>
    </dgm:pt>
    <dgm:pt modelId="{921044D7-96C7-45A9-AF9B-1B6195E131D2}" type="pres">
      <dgm:prSet presAssocID="{0D0AFD5C-3BE7-4C03-873F-07D445487076}" presName="Child" presStyleLbl="revTx" presStyleIdx="5" presStyleCnt="6" custScaleX="83069" custScaleY="117098" custLinFactNeighborX="-5140" custLinFactNeighborY="428">
        <dgm:presLayoutVars>
          <dgm:chMax val="0"/>
          <dgm:chPref val="0"/>
          <dgm:bulletEnabled val="1"/>
        </dgm:presLayoutVars>
      </dgm:prSet>
      <dgm:spPr/>
    </dgm:pt>
  </dgm:ptLst>
  <dgm:cxnLst>
    <dgm:cxn modelId="{7A7F7C07-1EC7-4041-B1CF-41093A4FFB46}" srcId="{3AB08BD8-62D0-433C-B19E-1BADE1325915}" destId="{89E12577-FFA1-4240-B479-B81172068272}" srcOrd="1" destOrd="0" parTransId="{0656E9BB-A4B7-4FA8-AD28-B0BBAC1911A6}" sibTransId="{C6E32E2C-F7B8-4EF9-BE26-82015E764C34}"/>
    <dgm:cxn modelId="{32B00011-19D3-47A6-BB5F-B2E338472D81}" srcId="{0D0AFD5C-3BE7-4C03-873F-07D445487076}" destId="{7EFCD1AE-E6C0-4D3A-99D1-152A8CE4F6AA}" srcOrd="1" destOrd="0" parTransId="{50108AA7-197B-4333-A93E-749C5319C17E}" sibTransId="{A2762EA5-2C62-4839-9AF5-C5935AAAE5AA}"/>
    <dgm:cxn modelId="{34E34515-9049-4597-8279-9409AC87342A}" type="presOf" srcId="{96273842-E27C-4A21-8C70-305CDB334DFF}" destId="{1F62D373-5B7C-4112-90BD-4FD207404BA0}" srcOrd="0" destOrd="0" presId="urn:microsoft.com/office/officeart/2011/layout/TabList"/>
    <dgm:cxn modelId="{E4305216-1CC1-4437-96E3-6268F22161D2}" srcId="{50183BF1-83C5-4DF1-9A51-18D438DFEC6F}" destId="{96273842-E27C-4A21-8C70-305CDB334DFF}" srcOrd="1" destOrd="0" parTransId="{15598C36-B050-4CA4-80B5-06923EBF9FE6}" sibTransId="{1503FDCC-0686-4FE8-A355-E66DA2406E0A}"/>
    <dgm:cxn modelId="{7E361D1A-FEFE-4786-A857-EFAB310197DA}" type="presOf" srcId="{E9B73D99-C073-46F2-9BA0-EA15EB3DF647}" destId="{92F89A25-2D1D-4849-AF1D-1FE4703014EC}" srcOrd="0" destOrd="2" presId="urn:microsoft.com/office/officeart/2011/layout/TabList"/>
    <dgm:cxn modelId="{C220241F-1A17-45E4-A438-910F407E0F70}" srcId="{3AB08BD8-62D0-433C-B19E-1BADE1325915}" destId="{50183BF1-83C5-4DF1-9A51-18D438DFEC6F}" srcOrd="0" destOrd="0" parTransId="{73161014-4A19-4B2D-AD4C-BAD139008A0F}" sibTransId="{6DE83439-672B-4666-A662-1203F0475299}"/>
    <dgm:cxn modelId="{A864AF2B-B5E8-4E24-8F35-765E62C8B47D}" type="presOf" srcId="{E21DA431-6FFC-42F1-BFD8-A951C187C95D}" destId="{1F62D373-5B7C-4112-90BD-4FD207404BA0}" srcOrd="0" destOrd="4" presId="urn:microsoft.com/office/officeart/2011/layout/TabList"/>
    <dgm:cxn modelId="{61035F2C-48AB-4CFB-8ACA-B815D5BCAA89}" type="presOf" srcId="{89A3FB0C-1297-4C3B-9D70-F0193DB297AA}" destId="{1F62D373-5B7C-4112-90BD-4FD207404BA0}" srcOrd="0" destOrd="2" presId="urn:microsoft.com/office/officeart/2011/layout/TabList"/>
    <dgm:cxn modelId="{E203A32F-A750-43AA-B204-C137BA37BADF}" type="presOf" srcId="{A174E7BC-D39F-4DBC-9999-7626630CDBDD}" destId="{921044D7-96C7-45A9-AF9B-1B6195E131D2}" srcOrd="0" destOrd="1" presId="urn:microsoft.com/office/officeart/2011/layout/TabList"/>
    <dgm:cxn modelId="{A0809D3B-E06C-41E4-A0DC-5337DB23598D}" type="presOf" srcId="{50183BF1-83C5-4DF1-9A51-18D438DFEC6F}" destId="{8047555E-C3CA-4E46-B19A-40FE225A9988}" srcOrd="0" destOrd="0" presId="urn:microsoft.com/office/officeart/2011/layout/TabList"/>
    <dgm:cxn modelId="{D52D533E-5914-4753-ACD1-E4A9FB19770F}" type="presOf" srcId="{E300AD26-EFBB-40F4-B520-07085E91A71C}" destId="{1F62D373-5B7C-4112-90BD-4FD207404BA0}" srcOrd="0" destOrd="3" presId="urn:microsoft.com/office/officeart/2011/layout/TabList"/>
    <dgm:cxn modelId="{2D9F9F61-4124-4180-A27B-B7AA7C6864EF}" type="presOf" srcId="{AEEEAF5A-8448-487D-A832-C4D54C74BBC9}" destId="{1F62D373-5B7C-4112-90BD-4FD207404BA0}" srcOrd="0" destOrd="1" presId="urn:microsoft.com/office/officeart/2011/layout/TabList"/>
    <dgm:cxn modelId="{C1EC3964-4580-4C13-81EA-7DCDAAF68EBE}" srcId="{89E12577-FFA1-4240-B479-B81172068272}" destId="{CAD8552F-0B0E-4C4D-BFCD-691ADDC8A7E4}" srcOrd="1" destOrd="0" parTransId="{971FBDC8-BA1D-4B73-9A11-168FEBAC13B0}" sibTransId="{3D901233-A683-4979-95A6-4D011C5FF2FC}"/>
    <dgm:cxn modelId="{E88D9066-DD41-4FA2-8ADA-8E0104C20C9B}" srcId="{50183BF1-83C5-4DF1-9A51-18D438DFEC6F}" destId="{AEEEAF5A-8448-487D-A832-C4D54C74BBC9}" srcOrd="2" destOrd="0" parTransId="{BEC7AB1F-3301-4E35-AF4C-09809D84008C}" sibTransId="{83C00747-FA8B-43A0-8722-D58D8CDFDAC0}"/>
    <dgm:cxn modelId="{D14ACA47-F8CD-40E8-BA46-8381E6046497}" type="presOf" srcId="{3AD44247-6CBB-4437-903B-B7E1781BBF7B}" destId="{765D305E-1AA3-484E-96DC-17E260F1A60F}" srcOrd="0" destOrd="0" presId="urn:microsoft.com/office/officeart/2011/layout/TabList"/>
    <dgm:cxn modelId="{D87ADE6C-DE98-4084-AF76-BB9BB042F855}" srcId="{50183BF1-83C5-4DF1-9A51-18D438DFEC6F}" destId="{8DADEE4C-C710-4C0B-8D2E-E1CBD5D5A05F}" srcOrd="0" destOrd="0" parTransId="{367C60FF-0072-49B0-BCEA-F944326F1DC4}" sibTransId="{4A0C1A54-78B1-4A54-8791-71E9A3BB3AAC}"/>
    <dgm:cxn modelId="{EC7CCE4F-059C-415A-BB1D-E0141612B17A}" type="presOf" srcId="{E9CBA422-A279-415D-B079-6BCC7FA711B8}" destId="{921044D7-96C7-45A9-AF9B-1B6195E131D2}" srcOrd="0" destOrd="4" presId="urn:microsoft.com/office/officeart/2011/layout/TabList"/>
    <dgm:cxn modelId="{E2A32A54-BF8E-469A-99D0-5AFE0424C97B}" srcId="{50183BF1-83C5-4DF1-9A51-18D438DFEC6F}" destId="{E300AD26-EFBB-40F4-B520-07085E91A71C}" srcOrd="4" destOrd="0" parTransId="{E12B7ABE-3002-44B4-B545-F67CAB48EF57}" sibTransId="{DDA7108A-CFA3-4EDD-B97B-17DAC2AFB5C9}"/>
    <dgm:cxn modelId="{8B89ED54-2DB1-4F57-9035-CECAF3D519B3}" type="presOf" srcId="{8DADEE4C-C710-4C0B-8D2E-E1CBD5D5A05F}" destId="{4F6D1F68-C251-4B77-A7D9-3A0AA2FCCACF}" srcOrd="0" destOrd="0" presId="urn:microsoft.com/office/officeart/2011/layout/TabList"/>
    <dgm:cxn modelId="{81152A57-422D-4C98-BFB1-BC6F12C1D43B}" srcId="{0D0AFD5C-3BE7-4C03-873F-07D445487076}" destId="{E9CBA422-A279-415D-B079-6BCC7FA711B8}" srcOrd="5" destOrd="0" parTransId="{B56FD847-CCEC-4120-BD32-4FB772024D7A}" sibTransId="{9FADDE17-63E6-4103-9E07-AAFDCA57E92A}"/>
    <dgm:cxn modelId="{59CB3E57-05D0-4E70-B74E-10B0622A0E87}" srcId="{50183BF1-83C5-4DF1-9A51-18D438DFEC6F}" destId="{89A3FB0C-1297-4C3B-9D70-F0193DB297AA}" srcOrd="3" destOrd="0" parTransId="{40C209AD-FD3C-464A-9EA2-C338862847B1}" sibTransId="{49092AB0-1F61-4A40-A432-88A73D4CA70C}"/>
    <dgm:cxn modelId="{F96ED057-A08C-4763-8987-8321DD438B5F}" srcId="{0D0AFD5C-3BE7-4C03-873F-07D445487076}" destId="{A174E7BC-D39F-4DBC-9999-7626630CDBDD}" srcOrd="2" destOrd="0" parTransId="{24CD0BC7-4D43-40C8-B658-70F73A44C3F7}" sibTransId="{16DD79FC-7DF6-4800-8E3A-94B4501A0B5B}"/>
    <dgm:cxn modelId="{CB000587-AD63-45E4-B1CF-D5427D9080DB}" srcId="{89E12577-FFA1-4240-B479-B81172068272}" destId="{8DACE962-EEE6-4232-ADD8-BC5402F060CD}" srcOrd="2" destOrd="0" parTransId="{B712A7C1-9EE5-48D3-BC00-AFF24EC0C212}" sibTransId="{88C41D3F-A69D-48F1-9CBD-A7F527FEBA0B}"/>
    <dgm:cxn modelId="{147B618E-90AC-48D5-8E3A-B43F67750E01}" type="presOf" srcId="{3AB08BD8-62D0-433C-B19E-1BADE1325915}" destId="{B39220EB-2EAD-4FDB-BCD8-BA799F9A4E04}" srcOrd="0" destOrd="0" presId="urn:microsoft.com/office/officeart/2011/layout/TabList"/>
    <dgm:cxn modelId="{D9068D9E-7D91-4DCC-9D77-7742F8E485C5}" type="presOf" srcId="{0D0AFD5C-3BE7-4C03-873F-07D445487076}" destId="{1316C446-C7E4-4BB2-A81F-6F6D79859CBE}" srcOrd="0" destOrd="0" presId="urn:microsoft.com/office/officeart/2011/layout/TabList"/>
    <dgm:cxn modelId="{DE85BBA6-6645-4753-9C17-2E292A2ADEFA}" type="presOf" srcId="{E5C83A3D-5A3F-4CDB-A8E3-C36714FB7248}" destId="{921044D7-96C7-45A9-AF9B-1B6195E131D2}" srcOrd="0" destOrd="3" presId="urn:microsoft.com/office/officeart/2011/layout/TabList"/>
    <dgm:cxn modelId="{27F3F3B0-87DD-4EA2-BBDF-CFBE19DD2054}" srcId="{50183BF1-83C5-4DF1-9A51-18D438DFEC6F}" destId="{E21DA431-6FFC-42F1-BFD8-A951C187C95D}" srcOrd="5" destOrd="0" parTransId="{A973D554-1C3E-4EFA-9399-B0CD7C343A95}" sibTransId="{B08A8065-50BD-419E-A852-A8FDB7D6DF0C}"/>
    <dgm:cxn modelId="{C922E7B6-8DCC-4969-9FA8-1C446930017D}" srcId="{0D0AFD5C-3BE7-4C03-873F-07D445487076}" destId="{3AD44247-6CBB-4437-903B-B7E1781BBF7B}" srcOrd="0" destOrd="0" parTransId="{DC876069-437D-4A0B-9038-EC7594F11F18}" sibTransId="{1F5FE511-32F9-4FF1-841C-E40053D1F54B}"/>
    <dgm:cxn modelId="{16E774BB-6306-425C-8EA7-AF671651A61B}" srcId="{0D0AFD5C-3BE7-4C03-873F-07D445487076}" destId="{BA5FB7FA-F09D-433A-BDB8-C0489AA1C111}" srcOrd="3" destOrd="0" parTransId="{7B6F72EC-F79A-41E8-851E-2B722535B0C7}" sibTransId="{59481037-868B-47B2-9400-AA93C01863F4}"/>
    <dgm:cxn modelId="{5F82F2C1-0D66-4C0F-AC60-4B1475D644D2}" type="presOf" srcId="{CAD8552F-0B0E-4C4D-BFCD-691ADDC8A7E4}" destId="{92F89A25-2D1D-4849-AF1D-1FE4703014EC}" srcOrd="0" destOrd="0" presId="urn:microsoft.com/office/officeart/2011/layout/TabList"/>
    <dgm:cxn modelId="{08AE83C2-3CC0-4E9E-B7AE-9BAEAE351F67}" srcId="{89E12577-FFA1-4240-B479-B81172068272}" destId="{C1C90EEF-F0EC-44BB-80B1-8AB863CB8872}" srcOrd="0" destOrd="0" parTransId="{D8EA5C75-11B5-4AC8-8FBF-34216BA86FC7}" sibTransId="{1CE94455-57FB-422F-9506-7883D83F4D06}"/>
    <dgm:cxn modelId="{0BBBFAC4-A836-4FE2-A4F0-88A5B6732CE9}" type="presOf" srcId="{C1C90EEF-F0EC-44BB-80B1-8AB863CB8872}" destId="{76B8D80E-872C-4A3D-89B5-189064E4C9C8}" srcOrd="0" destOrd="0" presId="urn:microsoft.com/office/officeart/2011/layout/TabList"/>
    <dgm:cxn modelId="{87EC24C5-8750-43D8-BC48-DD5ED395C2E0}" type="presOf" srcId="{8DACE962-EEE6-4232-ADD8-BC5402F060CD}" destId="{92F89A25-2D1D-4849-AF1D-1FE4703014EC}" srcOrd="0" destOrd="1" presId="urn:microsoft.com/office/officeart/2011/layout/TabList"/>
    <dgm:cxn modelId="{2771A0CF-9890-4823-A58F-8503B33C8202}" type="presOf" srcId="{7EFCD1AE-E6C0-4D3A-99D1-152A8CE4F6AA}" destId="{921044D7-96C7-45A9-AF9B-1B6195E131D2}" srcOrd="0" destOrd="0" presId="urn:microsoft.com/office/officeart/2011/layout/TabList"/>
    <dgm:cxn modelId="{BDF28ED1-2B27-48ED-B157-EEB327B7F4D0}" srcId="{3AB08BD8-62D0-433C-B19E-1BADE1325915}" destId="{0D0AFD5C-3BE7-4C03-873F-07D445487076}" srcOrd="2" destOrd="0" parTransId="{ADF719D5-DCFF-4458-88FC-D0C068B46675}" sibTransId="{1B18B4C8-0C15-4475-BA17-014526D44FAB}"/>
    <dgm:cxn modelId="{A13F41D2-CE5A-426F-9AA8-4D2B3E0D9A76}" type="presOf" srcId="{BA5FB7FA-F09D-433A-BDB8-C0489AA1C111}" destId="{921044D7-96C7-45A9-AF9B-1B6195E131D2}" srcOrd="0" destOrd="2" presId="urn:microsoft.com/office/officeart/2011/layout/TabList"/>
    <dgm:cxn modelId="{84B759D9-7AC0-4297-9566-7D2B7A9634D3}" type="presOf" srcId="{89E12577-FFA1-4240-B479-B81172068272}" destId="{415EFE70-BCD7-443C-A5ED-CC622D765C79}" srcOrd="0" destOrd="0" presId="urn:microsoft.com/office/officeart/2011/layout/TabList"/>
    <dgm:cxn modelId="{2CF03BE1-F8DE-45A9-9D63-E96C093E4ACA}" srcId="{0D0AFD5C-3BE7-4C03-873F-07D445487076}" destId="{E5C83A3D-5A3F-4CDB-A8E3-C36714FB7248}" srcOrd="4" destOrd="0" parTransId="{A91139CB-C713-48A7-A387-8158A5219228}" sibTransId="{769A7F54-82A6-4695-B839-9DBD6E054BFB}"/>
    <dgm:cxn modelId="{D52471EF-2613-49A8-871B-00CD4B064AEB}" srcId="{89E12577-FFA1-4240-B479-B81172068272}" destId="{E9B73D99-C073-46F2-9BA0-EA15EB3DF647}" srcOrd="3" destOrd="0" parTransId="{8488F95D-0AFE-47C2-87D3-B1AB99FB9634}" sibTransId="{EFFDA806-6480-45A0-962B-91D88A7BFEA2}"/>
    <dgm:cxn modelId="{A2B52213-C7B8-41EF-A3FE-15CC932DCB61}" type="presParOf" srcId="{B39220EB-2EAD-4FDB-BCD8-BA799F9A4E04}" destId="{58330243-A86E-4157-9F78-DAF997F4A96C}" srcOrd="0" destOrd="0" presId="urn:microsoft.com/office/officeart/2011/layout/TabList"/>
    <dgm:cxn modelId="{9FA948B5-C152-496E-AADF-3EA535BB4686}" type="presParOf" srcId="{58330243-A86E-4157-9F78-DAF997F4A96C}" destId="{4F6D1F68-C251-4B77-A7D9-3A0AA2FCCACF}" srcOrd="0" destOrd="0" presId="urn:microsoft.com/office/officeart/2011/layout/TabList"/>
    <dgm:cxn modelId="{E4DE6BE5-B3D4-4F8B-8EDB-C6F8A2A2C180}" type="presParOf" srcId="{58330243-A86E-4157-9F78-DAF997F4A96C}" destId="{8047555E-C3CA-4E46-B19A-40FE225A9988}" srcOrd="1" destOrd="0" presId="urn:microsoft.com/office/officeart/2011/layout/TabList"/>
    <dgm:cxn modelId="{ADED974F-A88D-4F1D-9D94-0AC620ED6A59}" type="presParOf" srcId="{58330243-A86E-4157-9F78-DAF997F4A96C}" destId="{0DEAD402-0D8A-4E4E-8A35-F2EB53A661D7}" srcOrd="2" destOrd="0" presId="urn:microsoft.com/office/officeart/2011/layout/TabList"/>
    <dgm:cxn modelId="{056E0037-961D-4681-9991-16A3EE4D70C2}" type="presParOf" srcId="{B39220EB-2EAD-4FDB-BCD8-BA799F9A4E04}" destId="{1F62D373-5B7C-4112-90BD-4FD207404BA0}" srcOrd="1" destOrd="0" presId="urn:microsoft.com/office/officeart/2011/layout/TabList"/>
    <dgm:cxn modelId="{EA09A503-9529-4DA2-9A60-D8E0D378B859}" type="presParOf" srcId="{B39220EB-2EAD-4FDB-BCD8-BA799F9A4E04}" destId="{9BE4989D-7F2D-4B4E-A2D4-9E3AD71E88FC}" srcOrd="2" destOrd="0" presId="urn:microsoft.com/office/officeart/2011/layout/TabList"/>
    <dgm:cxn modelId="{56D9E4AC-6BAF-41F3-B71B-8B6DC85B3BEC}" type="presParOf" srcId="{B39220EB-2EAD-4FDB-BCD8-BA799F9A4E04}" destId="{211D842B-7542-43DF-980C-E027A4AADA4B}" srcOrd="3" destOrd="0" presId="urn:microsoft.com/office/officeart/2011/layout/TabList"/>
    <dgm:cxn modelId="{19484A80-7AE0-48E3-A2D8-36E973E0E6EB}" type="presParOf" srcId="{211D842B-7542-43DF-980C-E027A4AADA4B}" destId="{76B8D80E-872C-4A3D-89B5-189064E4C9C8}" srcOrd="0" destOrd="0" presId="urn:microsoft.com/office/officeart/2011/layout/TabList"/>
    <dgm:cxn modelId="{58064271-27B5-41D1-AE95-9FC165E9A342}" type="presParOf" srcId="{211D842B-7542-43DF-980C-E027A4AADA4B}" destId="{415EFE70-BCD7-443C-A5ED-CC622D765C79}" srcOrd="1" destOrd="0" presId="urn:microsoft.com/office/officeart/2011/layout/TabList"/>
    <dgm:cxn modelId="{2A19B1C6-B48C-49D7-AF88-A64C65318992}" type="presParOf" srcId="{211D842B-7542-43DF-980C-E027A4AADA4B}" destId="{C4D0D9A4-AAB4-4F12-9AEF-52C73CFA16EC}" srcOrd="2" destOrd="0" presId="urn:microsoft.com/office/officeart/2011/layout/TabList"/>
    <dgm:cxn modelId="{828A1074-EB81-48A1-963C-BCD0811C1509}" type="presParOf" srcId="{B39220EB-2EAD-4FDB-BCD8-BA799F9A4E04}" destId="{92F89A25-2D1D-4849-AF1D-1FE4703014EC}" srcOrd="4" destOrd="0" presId="urn:microsoft.com/office/officeart/2011/layout/TabList"/>
    <dgm:cxn modelId="{5347121B-943B-42F9-BABF-0846A0A03D5D}" type="presParOf" srcId="{B39220EB-2EAD-4FDB-BCD8-BA799F9A4E04}" destId="{8D25978C-9851-4E7F-9902-1E7D9E42E133}" srcOrd="5" destOrd="0" presId="urn:microsoft.com/office/officeart/2011/layout/TabList"/>
    <dgm:cxn modelId="{F8B2EB99-65D1-4C59-9806-867412CD502F}" type="presParOf" srcId="{B39220EB-2EAD-4FDB-BCD8-BA799F9A4E04}" destId="{56D016DB-7D0E-4321-8EAC-E4C312D97BE5}" srcOrd="6" destOrd="0" presId="urn:microsoft.com/office/officeart/2011/layout/TabList"/>
    <dgm:cxn modelId="{97CDAF30-146E-486F-8A31-5418E4AC6732}" type="presParOf" srcId="{56D016DB-7D0E-4321-8EAC-E4C312D97BE5}" destId="{765D305E-1AA3-484E-96DC-17E260F1A60F}" srcOrd="0" destOrd="0" presId="urn:microsoft.com/office/officeart/2011/layout/TabList"/>
    <dgm:cxn modelId="{B361028E-1104-4D4E-B10F-CEF7E6C45B75}" type="presParOf" srcId="{56D016DB-7D0E-4321-8EAC-E4C312D97BE5}" destId="{1316C446-C7E4-4BB2-A81F-6F6D79859CBE}" srcOrd="1" destOrd="0" presId="urn:microsoft.com/office/officeart/2011/layout/TabList"/>
    <dgm:cxn modelId="{BF597F7E-EE1E-4328-B420-414E071B145A}" type="presParOf" srcId="{56D016DB-7D0E-4321-8EAC-E4C312D97BE5}" destId="{1287EA2C-3611-4A63-8786-565778EC86D7}" srcOrd="2" destOrd="0" presId="urn:microsoft.com/office/officeart/2011/layout/TabList"/>
    <dgm:cxn modelId="{5A637FB0-2A5F-4E93-8891-08335E20D094}" type="presParOf" srcId="{B39220EB-2EAD-4FDB-BCD8-BA799F9A4E04}" destId="{921044D7-96C7-45A9-AF9B-1B6195E131D2}"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0EB906-892E-4AB8-82D6-9B44E66ADEC5}"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7C5359D9-C764-4394-8355-C889F8D48F19}">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Development of a PICO question  to define the Patients, Interventions, Comparators, and Outcomes of interest</a:t>
          </a:r>
        </a:p>
      </dgm:t>
    </dgm:pt>
    <dgm:pt modelId="{7A892DC4-CC20-4ED2-9910-86216394BF9D}" type="parTrans" cxnId="{F679D94E-1DEB-4CA3-A898-BE89D97A029A}">
      <dgm:prSet/>
      <dgm:spPr/>
      <dgm:t>
        <a:bodyPr/>
        <a:lstStyle/>
        <a:p>
          <a:endParaRPr lang="en-US"/>
        </a:p>
      </dgm:t>
    </dgm:pt>
    <dgm:pt modelId="{CA505C11-7277-4782-9A75-C49ED80BFFD4}" type="sibTrans" cxnId="{F679D94E-1DEB-4CA3-A898-BE89D97A029A}">
      <dgm:prSet>
        <dgm:style>
          <a:lnRef idx="1">
            <a:schemeClr val="accent1"/>
          </a:lnRef>
          <a:fillRef idx="2">
            <a:schemeClr val="accent1"/>
          </a:fillRef>
          <a:effectRef idx="1">
            <a:schemeClr val="accent1"/>
          </a:effectRef>
          <a:fontRef idx="minor">
            <a:schemeClr val="dk1"/>
          </a:fontRef>
        </dgm:style>
      </dgm:prSet>
      <dgm:spPr/>
      <dgm:t>
        <a:bodyPr/>
        <a:lstStyle/>
        <a:p>
          <a:endParaRPr lang="en-US"/>
        </a:p>
      </dgm:t>
    </dgm:pt>
    <dgm:pt modelId="{86047418-BB55-408A-B21B-564D92AF5202}">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Consultations with DRE medical librarians, clinical team and methodologists</a:t>
          </a:r>
        </a:p>
      </dgm:t>
    </dgm:pt>
    <dgm:pt modelId="{12F8889A-1F11-4E33-99DF-C3F8DA212462}" type="parTrans" cxnId="{4F9E13E6-C2AE-4BAD-83DB-CE8659AA983B}">
      <dgm:prSet/>
      <dgm:spPr/>
      <dgm:t>
        <a:bodyPr/>
        <a:lstStyle/>
        <a:p>
          <a:endParaRPr lang="en-US"/>
        </a:p>
      </dgm:t>
    </dgm:pt>
    <dgm:pt modelId="{9727C184-4732-48C4-A444-EF2E542FA0F9}" type="sibTrans" cxnId="{4F9E13E6-C2AE-4BAD-83DB-CE8659AA983B}">
      <dgm:prSet custT="1">
        <dgm:style>
          <a:lnRef idx="1">
            <a:schemeClr val="accent1"/>
          </a:lnRef>
          <a:fillRef idx="2">
            <a:schemeClr val="accent1"/>
          </a:fillRef>
          <a:effectRef idx="1">
            <a:schemeClr val="accent1"/>
          </a:effectRef>
          <a:fontRef idx="minor">
            <a:schemeClr val="dk1"/>
          </a:fontRef>
        </dgm:style>
      </dgm:prSet>
      <dgm:spPr>
        <a:ln/>
      </dgm:spPr>
      <dgm:t>
        <a:bodyPr spcFirstLastPara="0" vert="horz" wrap="square" lIns="38100" tIns="38100" rIns="38100" bIns="38100" numCol="1" spcCol="1270" anchor="ctr" anchorCtr="0"/>
        <a:lstStyle/>
        <a:p>
          <a:pPr marL="0" lvl="0" indent="0" algn="ctr" defTabSz="1333500">
            <a:lnSpc>
              <a:spcPct val="90000"/>
            </a:lnSpc>
            <a:spcBef>
              <a:spcPct val="0"/>
            </a:spcBef>
            <a:spcAft>
              <a:spcPct val="35000"/>
            </a:spcAft>
            <a:buNone/>
          </a:pPr>
          <a:endParaRPr lang="en-US" sz="3000" kern="1200">
            <a:solidFill>
              <a:prstClr val="black">
                <a:hueOff val="0"/>
                <a:satOff val="0"/>
                <a:lumOff val="0"/>
                <a:alphaOff val="0"/>
              </a:prstClr>
            </a:solidFill>
            <a:latin typeface="Century Gothic" panose="020F0302020204030204"/>
            <a:ea typeface="+mn-ea"/>
            <a:cs typeface="+mn-cs"/>
          </a:endParaRPr>
        </a:p>
      </dgm:t>
    </dgm:pt>
    <dgm:pt modelId="{7F5E0838-7944-4A1C-ACE9-927BFC12BB39}">
      <dgm:prSet>
        <dgm:style>
          <a:lnRef idx="0">
            <a:schemeClr val="accent1"/>
          </a:lnRef>
          <a:fillRef idx="3">
            <a:schemeClr val="accent1"/>
          </a:fillRef>
          <a:effectRef idx="3">
            <a:schemeClr val="accent1"/>
          </a:effectRef>
          <a:fontRef idx="minor">
            <a:schemeClr val="lt1"/>
          </a:fontRef>
        </dgm:style>
      </dgm:prSet>
      <dgm:spPr/>
      <dgm:t>
        <a:bodyPr/>
        <a:lstStyle/>
        <a:p>
          <a:r>
            <a:rPr lang="en-US"/>
            <a:t>The development of a search protocol, which is converted into a unique broad search strategy</a:t>
          </a:r>
        </a:p>
      </dgm:t>
    </dgm:pt>
    <dgm:pt modelId="{626F17A5-65CD-4116-884D-12DD299CBE14}" type="parTrans" cxnId="{9D16BE39-3962-46C3-AAAC-89603156D4C3}">
      <dgm:prSet/>
      <dgm:spPr/>
      <dgm:t>
        <a:bodyPr/>
        <a:lstStyle/>
        <a:p>
          <a:endParaRPr lang="en-US"/>
        </a:p>
      </dgm:t>
    </dgm:pt>
    <dgm:pt modelId="{C88E3EEE-A0AC-48BC-B112-4A5F0B8B1D77}" type="sibTrans" cxnId="{9D16BE39-3962-46C3-AAAC-89603156D4C3}">
      <dgm:prSet/>
      <dgm:spPr/>
      <dgm:t>
        <a:bodyPr/>
        <a:lstStyle/>
        <a:p>
          <a:endParaRPr lang="en-US"/>
        </a:p>
      </dgm:t>
    </dgm:pt>
    <dgm:pt modelId="{2CF24D90-4A19-4986-8FCC-9C7163F9D99F}">
      <dgm:prSet/>
      <dgm:spPr/>
      <dgm:t>
        <a:bodyPr/>
        <a:lstStyle/>
        <a:p>
          <a:r>
            <a:rPr lang="en-US" dirty="0"/>
            <a:t>Rapid Assessment of Available Literature using DOC Search</a:t>
          </a:r>
        </a:p>
      </dgm:t>
    </dgm:pt>
    <dgm:pt modelId="{3B36D1EC-FD0D-4F30-9777-489284B5EB01}" type="parTrans" cxnId="{1642AD80-E62D-4932-BFF6-8CB054DF5E82}">
      <dgm:prSet/>
      <dgm:spPr/>
      <dgm:t>
        <a:bodyPr/>
        <a:lstStyle/>
        <a:p>
          <a:endParaRPr lang="en-US"/>
        </a:p>
      </dgm:t>
    </dgm:pt>
    <dgm:pt modelId="{B371DAD0-E338-42A1-BFD1-4706F1A043C8}" type="sibTrans" cxnId="{1642AD80-E62D-4932-BFF6-8CB054DF5E82}">
      <dgm:prSet>
        <dgm:style>
          <a:lnRef idx="1">
            <a:schemeClr val="accent1"/>
          </a:lnRef>
          <a:fillRef idx="2">
            <a:schemeClr val="accent1"/>
          </a:fillRef>
          <a:effectRef idx="1">
            <a:schemeClr val="accent1"/>
          </a:effectRef>
          <a:fontRef idx="minor">
            <a:schemeClr val="dk1"/>
          </a:fontRef>
        </dgm:style>
      </dgm:prSet>
      <dgm:spPr/>
      <dgm:t>
        <a:bodyPr/>
        <a:lstStyle/>
        <a:p>
          <a:endParaRPr lang="en-US" dirty="0"/>
        </a:p>
      </dgm:t>
    </dgm:pt>
    <dgm:pt modelId="{6847C83C-1E17-46EC-837C-059270EF312A}" type="pres">
      <dgm:prSet presAssocID="{EF0EB906-892E-4AB8-82D6-9B44E66ADEC5}" presName="outerComposite" presStyleCnt="0">
        <dgm:presLayoutVars>
          <dgm:chMax val="5"/>
          <dgm:dir/>
          <dgm:resizeHandles val="exact"/>
        </dgm:presLayoutVars>
      </dgm:prSet>
      <dgm:spPr/>
    </dgm:pt>
    <dgm:pt modelId="{D19F836A-F6FC-4BA7-BA45-FFDC3473A6F2}" type="pres">
      <dgm:prSet presAssocID="{EF0EB906-892E-4AB8-82D6-9B44E66ADEC5}" presName="dummyMaxCanvas" presStyleCnt="0">
        <dgm:presLayoutVars/>
      </dgm:prSet>
      <dgm:spPr/>
    </dgm:pt>
    <dgm:pt modelId="{1E38975D-986F-40CB-80D5-12F25C6E1B9C}" type="pres">
      <dgm:prSet presAssocID="{EF0EB906-892E-4AB8-82D6-9B44E66ADEC5}" presName="FourNodes_1" presStyleLbl="node1" presStyleIdx="0" presStyleCnt="4">
        <dgm:presLayoutVars>
          <dgm:bulletEnabled val="1"/>
        </dgm:presLayoutVars>
      </dgm:prSet>
      <dgm:spPr/>
    </dgm:pt>
    <dgm:pt modelId="{936A13DB-2CE2-4B82-83A4-BC7BE2388181}" type="pres">
      <dgm:prSet presAssocID="{EF0EB906-892E-4AB8-82D6-9B44E66ADEC5}" presName="FourNodes_2" presStyleLbl="node1" presStyleIdx="1" presStyleCnt="4">
        <dgm:presLayoutVars>
          <dgm:bulletEnabled val="1"/>
        </dgm:presLayoutVars>
      </dgm:prSet>
      <dgm:spPr/>
    </dgm:pt>
    <dgm:pt modelId="{FFF61DB6-F8B5-41AE-A612-54EEBD73B84B}" type="pres">
      <dgm:prSet presAssocID="{EF0EB906-892E-4AB8-82D6-9B44E66ADEC5}" presName="FourNodes_3" presStyleLbl="node1" presStyleIdx="2" presStyleCnt="4">
        <dgm:presLayoutVars>
          <dgm:bulletEnabled val="1"/>
        </dgm:presLayoutVars>
      </dgm:prSet>
      <dgm:spPr/>
    </dgm:pt>
    <dgm:pt modelId="{D15EFEC0-087E-4C01-96C3-F587296160EE}" type="pres">
      <dgm:prSet presAssocID="{EF0EB906-892E-4AB8-82D6-9B44E66ADEC5}" presName="FourNodes_4" presStyleLbl="node1" presStyleIdx="3" presStyleCnt="4">
        <dgm:presLayoutVars>
          <dgm:bulletEnabled val="1"/>
        </dgm:presLayoutVars>
      </dgm:prSet>
      <dgm:spPr/>
    </dgm:pt>
    <dgm:pt modelId="{4ACCB0E5-7380-4A87-B417-73A3A99D0E7D}" type="pres">
      <dgm:prSet presAssocID="{EF0EB906-892E-4AB8-82D6-9B44E66ADEC5}" presName="FourConn_1-2" presStyleLbl="fgAccFollowNode1" presStyleIdx="0" presStyleCnt="3">
        <dgm:presLayoutVars>
          <dgm:bulletEnabled val="1"/>
        </dgm:presLayoutVars>
      </dgm:prSet>
      <dgm:spPr/>
    </dgm:pt>
    <dgm:pt modelId="{14DEB7EC-F4DA-4A30-9A53-66994F671298}" type="pres">
      <dgm:prSet presAssocID="{EF0EB906-892E-4AB8-82D6-9B44E66ADEC5}" presName="FourConn_2-3" presStyleLbl="fgAccFollowNode1" presStyleIdx="1" presStyleCnt="3">
        <dgm:presLayoutVars>
          <dgm:bulletEnabled val="1"/>
        </dgm:presLayoutVars>
      </dgm:prSet>
      <dgm:spPr/>
    </dgm:pt>
    <dgm:pt modelId="{79918A5D-35E2-4C24-A4FE-E10EF5DEF42C}" type="pres">
      <dgm:prSet presAssocID="{EF0EB906-892E-4AB8-82D6-9B44E66ADEC5}" presName="FourConn_3-4" presStyleLbl="fgAccFollowNode1" presStyleIdx="2" presStyleCnt="3">
        <dgm:presLayoutVars>
          <dgm:bulletEnabled val="1"/>
        </dgm:presLayoutVars>
      </dgm:prSet>
      <dgm:spPr/>
    </dgm:pt>
    <dgm:pt modelId="{B225C9BE-971F-4712-A8C4-97A815AEA714}" type="pres">
      <dgm:prSet presAssocID="{EF0EB906-892E-4AB8-82D6-9B44E66ADEC5}" presName="FourNodes_1_text" presStyleLbl="node1" presStyleIdx="3" presStyleCnt="4">
        <dgm:presLayoutVars>
          <dgm:bulletEnabled val="1"/>
        </dgm:presLayoutVars>
      </dgm:prSet>
      <dgm:spPr/>
    </dgm:pt>
    <dgm:pt modelId="{AF6C45FD-C0B4-4382-BA1C-2EE568CCA58B}" type="pres">
      <dgm:prSet presAssocID="{EF0EB906-892E-4AB8-82D6-9B44E66ADEC5}" presName="FourNodes_2_text" presStyleLbl="node1" presStyleIdx="3" presStyleCnt="4">
        <dgm:presLayoutVars>
          <dgm:bulletEnabled val="1"/>
        </dgm:presLayoutVars>
      </dgm:prSet>
      <dgm:spPr/>
    </dgm:pt>
    <dgm:pt modelId="{C8C93590-E030-4C17-B7C0-359E55BCB076}" type="pres">
      <dgm:prSet presAssocID="{EF0EB906-892E-4AB8-82D6-9B44E66ADEC5}" presName="FourNodes_3_text" presStyleLbl="node1" presStyleIdx="3" presStyleCnt="4">
        <dgm:presLayoutVars>
          <dgm:bulletEnabled val="1"/>
        </dgm:presLayoutVars>
      </dgm:prSet>
      <dgm:spPr/>
    </dgm:pt>
    <dgm:pt modelId="{58BE51E5-FC71-482E-9F9E-E533A6655A43}" type="pres">
      <dgm:prSet presAssocID="{EF0EB906-892E-4AB8-82D6-9B44E66ADEC5}" presName="FourNodes_4_text" presStyleLbl="node1" presStyleIdx="3" presStyleCnt="4">
        <dgm:presLayoutVars>
          <dgm:bulletEnabled val="1"/>
        </dgm:presLayoutVars>
      </dgm:prSet>
      <dgm:spPr/>
    </dgm:pt>
  </dgm:ptLst>
  <dgm:cxnLst>
    <dgm:cxn modelId="{1399E005-979C-40AB-9216-1F1B9E1F9389}" type="presOf" srcId="{86047418-BB55-408A-B21B-564D92AF5202}" destId="{C8C93590-E030-4C17-B7C0-359E55BCB076}" srcOrd="1" destOrd="0" presId="urn:microsoft.com/office/officeart/2005/8/layout/vProcess5"/>
    <dgm:cxn modelId="{60A86023-02BF-4533-82C8-8939DCF5836B}" type="presOf" srcId="{EF0EB906-892E-4AB8-82D6-9B44E66ADEC5}" destId="{6847C83C-1E17-46EC-837C-059270EF312A}" srcOrd="0" destOrd="0" presId="urn:microsoft.com/office/officeart/2005/8/layout/vProcess5"/>
    <dgm:cxn modelId="{9D16BE39-3962-46C3-AAAC-89603156D4C3}" srcId="{EF0EB906-892E-4AB8-82D6-9B44E66ADEC5}" destId="{7F5E0838-7944-4A1C-ACE9-927BFC12BB39}" srcOrd="3" destOrd="0" parTransId="{626F17A5-65CD-4116-884D-12DD299CBE14}" sibTransId="{C88E3EEE-A0AC-48BC-B112-4A5F0B8B1D77}"/>
    <dgm:cxn modelId="{FEA33F41-23CB-48F7-9A2C-9FA25CA5765E}" type="presOf" srcId="{B371DAD0-E338-42A1-BFD1-4706F1A043C8}" destId="{4ACCB0E5-7380-4A87-B417-73A3A99D0E7D}" srcOrd="0" destOrd="0" presId="urn:microsoft.com/office/officeart/2005/8/layout/vProcess5"/>
    <dgm:cxn modelId="{8F546761-FEF4-473E-94FF-2F9084AFF87A}" type="presOf" srcId="{7F5E0838-7944-4A1C-ACE9-927BFC12BB39}" destId="{58BE51E5-FC71-482E-9F9E-E533A6655A43}" srcOrd="1" destOrd="0" presId="urn:microsoft.com/office/officeart/2005/8/layout/vProcess5"/>
    <dgm:cxn modelId="{F2983162-53DF-433B-AEAE-5631A05D58D2}" type="presOf" srcId="{9727C184-4732-48C4-A444-EF2E542FA0F9}" destId="{79918A5D-35E2-4C24-A4FE-E10EF5DEF42C}" srcOrd="0" destOrd="0" presId="urn:microsoft.com/office/officeart/2005/8/layout/vProcess5"/>
    <dgm:cxn modelId="{F679D94E-1DEB-4CA3-A898-BE89D97A029A}" srcId="{EF0EB906-892E-4AB8-82D6-9B44E66ADEC5}" destId="{7C5359D9-C764-4394-8355-C889F8D48F19}" srcOrd="1" destOrd="0" parTransId="{7A892DC4-CC20-4ED2-9910-86216394BF9D}" sibTransId="{CA505C11-7277-4782-9A75-C49ED80BFFD4}"/>
    <dgm:cxn modelId="{0A544550-1AF2-4B31-8048-ADAE72091BC1}" type="presOf" srcId="{7C5359D9-C764-4394-8355-C889F8D48F19}" destId="{AF6C45FD-C0B4-4382-BA1C-2EE568CCA58B}" srcOrd="1" destOrd="0" presId="urn:microsoft.com/office/officeart/2005/8/layout/vProcess5"/>
    <dgm:cxn modelId="{1642AD80-E62D-4932-BFF6-8CB054DF5E82}" srcId="{EF0EB906-892E-4AB8-82D6-9B44E66ADEC5}" destId="{2CF24D90-4A19-4986-8FCC-9C7163F9D99F}" srcOrd="0" destOrd="0" parTransId="{3B36D1EC-FD0D-4F30-9777-489284B5EB01}" sibTransId="{B371DAD0-E338-42A1-BFD1-4706F1A043C8}"/>
    <dgm:cxn modelId="{704CEB93-B13D-4907-A252-8047C75CDB8B}" type="presOf" srcId="{7F5E0838-7944-4A1C-ACE9-927BFC12BB39}" destId="{D15EFEC0-087E-4C01-96C3-F587296160EE}" srcOrd="0" destOrd="0" presId="urn:microsoft.com/office/officeart/2005/8/layout/vProcess5"/>
    <dgm:cxn modelId="{8A49E19A-D194-4A92-A844-9C69C87717DF}" type="presOf" srcId="{7C5359D9-C764-4394-8355-C889F8D48F19}" destId="{936A13DB-2CE2-4B82-83A4-BC7BE2388181}" srcOrd="0" destOrd="0" presId="urn:microsoft.com/office/officeart/2005/8/layout/vProcess5"/>
    <dgm:cxn modelId="{434E9CB3-2264-42EB-84D3-35C0E401479C}" type="presOf" srcId="{86047418-BB55-408A-B21B-564D92AF5202}" destId="{FFF61DB6-F8B5-41AE-A612-54EEBD73B84B}" srcOrd="0" destOrd="0" presId="urn:microsoft.com/office/officeart/2005/8/layout/vProcess5"/>
    <dgm:cxn modelId="{CE7785C0-3B89-45E4-9531-386DAF7ED91B}" type="presOf" srcId="{2CF24D90-4A19-4986-8FCC-9C7163F9D99F}" destId="{B225C9BE-971F-4712-A8C4-97A815AEA714}" srcOrd="1" destOrd="0" presId="urn:microsoft.com/office/officeart/2005/8/layout/vProcess5"/>
    <dgm:cxn modelId="{4F9E13E6-C2AE-4BAD-83DB-CE8659AA983B}" srcId="{EF0EB906-892E-4AB8-82D6-9B44E66ADEC5}" destId="{86047418-BB55-408A-B21B-564D92AF5202}" srcOrd="2" destOrd="0" parTransId="{12F8889A-1F11-4E33-99DF-C3F8DA212462}" sibTransId="{9727C184-4732-48C4-A444-EF2E542FA0F9}"/>
    <dgm:cxn modelId="{36F5FEE9-0D39-4ECB-902E-00EA4B36D2B2}" type="presOf" srcId="{2CF24D90-4A19-4986-8FCC-9C7163F9D99F}" destId="{1E38975D-986F-40CB-80D5-12F25C6E1B9C}" srcOrd="0" destOrd="0" presId="urn:microsoft.com/office/officeart/2005/8/layout/vProcess5"/>
    <dgm:cxn modelId="{0476B7FF-A03B-4669-97C8-7B7DBD2D3158}" type="presOf" srcId="{CA505C11-7277-4782-9A75-C49ED80BFFD4}" destId="{14DEB7EC-F4DA-4A30-9A53-66994F671298}" srcOrd="0" destOrd="0" presId="urn:microsoft.com/office/officeart/2005/8/layout/vProcess5"/>
    <dgm:cxn modelId="{6CEA1451-6A1E-4D6F-9387-41FC88A0036F}" type="presParOf" srcId="{6847C83C-1E17-46EC-837C-059270EF312A}" destId="{D19F836A-F6FC-4BA7-BA45-FFDC3473A6F2}" srcOrd="0" destOrd="0" presId="urn:microsoft.com/office/officeart/2005/8/layout/vProcess5"/>
    <dgm:cxn modelId="{D992D5A6-F65C-4B76-91CF-B49F272D73E1}" type="presParOf" srcId="{6847C83C-1E17-46EC-837C-059270EF312A}" destId="{1E38975D-986F-40CB-80D5-12F25C6E1B9C}" srcOrd="1" destOrd="0" presId="urn:microsoft.com/office/officeart/2005/8/layout/vProcess5"/>
    <dgm:cxn modelId="{FE76ED12-548E-42E7-8013-3B32D67C01AE}" type="presParOf" srcId="{6847C83C-1E17-46EC-837C-059270EF312A}" destId="{936A13DB-2CE2-4B82-83A4-BC7BE2388181}" srcOrd="2" destOrd="0" presId="urn:microsoft.com/office/officeart/2005/8/layout/vProcess5"/>
    <dgm:cxn modelId="{B2211316-47BD-40A3-B87C-E9E3B0EA1EAD}" type="presParOf" srcId="{6847C83C-1E17-46EC-837C-059270EF312A}" destId="{FFF61DB6-F8B5-41AE-A612-54EEBD73B84B}" srcOrd="3" destOrd="0" presId="urn:microsoft.com/office/officeart/2005/8/layout/vProcess5"/>
    <dgm:cxn modelId="{DD1A9EC9-C834-425C-B3A8-61EC63909A8D}" type="presParOf" srcId="{6847C83C-1E17-46EC-837C-059270EF312A}" destId="{D15EFEC0-087E-4C01-96C3-F587296160EE}" srcOrd="4" destOrd="0" presId="urn:microsoft.com/office/officeart/2005/8/layout/vProcess5"/>
    <dgm:cxn modelId="{F8DB01B4-CFC4-409C-8BCD-696E6AE6DCFE}" type="presParOf" srcId="{6847C83C-1E17-46EC-837C-059270EF312A}" destId="{4ACCB0E5-7380-4A87-B417-73A3A99D0E7D}" srcOrd="5" destOrd="0" presId="urn:microsoft.com/office/officeart/2005/8/layout/vProcess5"/>
    <dgm:cxn modelId="{7D407514-E0AF-4277-86A7-32B7BD2C1BA6}" type="presParOf" srcId="{6847C83C-1E17-46EC-837C-059270EF312A}" destId="{14DEB7EC-F4DA-4A30-9A53-66994F671298}" srcOrd="6" destOrd="0" presId="urn:microsoft.com/office/officeart/2005/8/layout/vProcess5"/>
    <dgm:cxn modelId="{8BB896CD-69D1-4A38-9646-9466B35E3E5F}" type="presParOf" srcId="{6847C83C-1E17-46EC-837C-059270EF312A}" destId="{79918A5D-35E2-4C24-A4FE-E10EF5DEF42C}" srcOrd="7" destOrd="0" presId="urn:microsoft.com/office/officeart/2005/8/layout/vProcess5"/>
    <dgm:cxn modelId="{F495DD18-C6B9-42CE-8731-F28492ED14E8}" type="presParOf" srcId="{6847C83C-1E17-46EC-837C-059270EF312A}" destId="{B225C9BE-971F-4712-A8C4-97A815AEA714}" srcOrd="8" destOrd="0" presId="urn:microsoft.com/office/officeart/2005/8/layout/vProcess5"/>
    <dgm:cxn modelId="{F8776C35-2966-4F8E-BFD8-4EAD895845A2}" type="presParOf" srcId="{6847C83C-1E17-46EC-837C-059270EF312A}" destId="{AF6C45FD-C0B4-4382-BA1C-2EE568CCA58B}" srcOrd="9" destOrd="0" presId="urn:microsoft.com/office/officeart/2005/8/layout/vProcess5"/>
    <dgm:cxn modelId="{09A1F77C-BDC0-4C0A-960E-9D9E6A0A85E6}" type="presParOf" srcId="{6847C83C-1E17-46EC-837C-059270EF312A}" destId="{C8C93590-E030-4C17-B7C0-359E55BCB076}" srcOrd="10" destOrd="0" presId="urn:microsoft.com/office/officeart/2005/8/layout/vProcess5"/>
    <dgm:cxn modelId="{56126FA7-F795-419C-860C-424A9EE1DAB0}" type="presParOf" srcId="{6847C83C-1E17-46EC-837C-059270EF312A}" destId="{58BE51E5-FC71-482E-9F9E-E533A6655A43}"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4881C6-5B71-4072-B3AF-77D51F05EB7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FBA8A785-9217-4FCF-A041-9ACF9F2DED1E}">
      <dgm:prSet phldrT="[Text]"/>
      <dgm:spPr/>
      <dgm:t>
        <a:bodyPr/>
        <a:lstStyle/>
        <a:p>
          <a:r>
            <a:rPr lang="en-US" dirty="0"/>
            <a:t>Data Configuration Protocol</a:t>
          </a:r>
        </a:p>
      </dgm:t>
    </dgm:pt>
    <dgm:pt modelId="{FE8C1842-8A27-4798-AEE4-5746E2AE49A0}" type="parTrans" cxnId="{A7E860D5-6863-46C1-AE51-6DA2531DFC3B}">
      <dgm:prSet/>
      <dgm:spPr/>
      <dgm:t>
        <a:bodyPr/>
        <a:lstStyle/>
        <a:p>
          <a:endParaRPr lang="en-US"/>
        </a:p>
      </dgm:t>
    </dgm:pt>
    <dgm:pt modelId="{D117C134-306A-4435-A162-951FC5E17361}" type="sibTrans" cxnId="{A7E860D5-6863-46C1-AE51-6DA2531DFC3B}">
      <dgm:prSet/>
      <dgm:spPr/>
      <dgm:t>
        <a:bodyPr/>
        <a:lstStyle/>
        <a:p>
          <a:endParaRPr lang="en-US"/>
        </a:p>
      </dgm:t>
    </dgm:pt>
    <dgm:pt modelId="{B21652D2-F2B4-474D-B9F3-80E78F214693}">
      <dgm:prSet phldrT="[Text]"/>
      <dgm:spPr/>
      <dgm:t>
        <a:bodyPr/>
        <a:lstStyle/>
        <a:p>
          <a:r>
            <a:rPr lang="en-US" dirty="0"/>
            <a:t>Study Level Variables</a:t>
          </a:r>
        </a:p>
      </dgm:t>
    </dgm:pt>
    <dgm:pt modelId="{C1E423A9-3813-4A12-8442-1A6EFF022ABF}" type="parTrans" cxnId="{DEC3E970-BE97-4B5F-844A-C945E1CECACE}">
      <dgm:prSet/>
      <dgm:spPr/>
      <dgm:t>
        <a:bodyPr/>
        <a:lstStyle/>
        <a:p>
          <a:endParaRPr lang="en-US"/>
        </a:p>
      </dgm:t>
    </dgm:pt>
    <dgm:pt modelId="{DB51BB28-2FB1-422C-B9AB-00A58B90F705}" type="sibTrans" cxnId="{DEC3E970-BE97-4B5F-844A-C945E1CECACE}">
      <dgm:prSet/>
      <dgm:spPr/>
      <dgm:t>
        <a:bodyPr/>
        <a:lstStyle/>
        <a:p>
          <a:endParaRPr lang="en-US"/>
        </a:p>
      </dgm:t>
    </dgm:pt>
    <dgm:pt modelId="{0EF4625F-9113-488E-BDD3-D7C4524C6EB1}">
      <dgm:prSet phldrT="[Text]"/>
      <dgm:spPr/>
      <dgm:t>
        <a:bodyPr/>
        <a:lstStyle/>
        <a:p>
          <a:r>
            <a:rPr lang="en-US" dirty="0"/>
            <a:t>Intervention variables</a:t>
          </a:r>
        </a:p>
      </dgm:t>
    </dgm:pt>
    <dgm:pt modelId="{63A18825-C1A7-49DA-A5B1-82DE90D9EE23}" type="parTrans" cxnId="{EFDD7966-E858-4B59-B011-C63628BC3D02}">
      <dgm:prSet/>
      <dgm:spPr/>
      <dgm:t>
        <a:bodyPr/>
        <a:lstStyle/>
        <a:p>
          <a:endParaRPr lang="en-US"/>
        </a:p>
      </dgm:t>
    </dgm:pt>
    <dgm:pt modelId="{148B637B-9187-45B5-970E-03295963313E}" type="sibTrans" cxnId="{EFDD7966-E858-4B59-B011-C63628BC3D02}">
      <dgm:prSet/>
      <dgm:spPr/>
      <dgm:t>
        <a:bodyPr/>
        <a:lstStyle/>
        <a:p>
          <a:endParaRPr lang="en-US"/>
        </a:p>
      </dgm:t>
    </dgm:pt>
    <dgm:pt modelId="{7340BD06-710B-4E71-938E-7D67AA7448E7}">
      <dgm:prSet phldrT="[Text]"/>
      <dgm:spPr/>
      <dgm:t>
        <a:bodyPr/>
        <a:lstStyle/>
        <a:p>
          <a:r>
            <a:rPr lang="en-US" dirty="0"/>
            <a:t>Data Extraction</a:t>
          </a:r>
        </a:p>
      </dgm:t>
    </dgm:pt>
    <dgm:pt modelId="{90B3B245-7D64-42CB-A151-ACC7349C6262}" type="parTrans" cxnId="{657EE486-FCF4-4C67-B273-BE0CA7540857}">
      <dgm:prSet/>
      <dgm:spPr/>
      <dgm:t>
        <a:bodyPr/>
        <a:lstStyle/>
        <a:p>
          <a:endParaRPr lang="en-US"/>
        </a:p>
      </dgm:t>
    </dgm:pt>
    <dgm:pt modelId="{CE81AA83-B1AF-4578-84ED-A95176ABD2A5}" type="sibTrans" cxnId="{657EE486-FCF4-4C67-B273-BE0CA7540857}">
      <dgm:prSet/>
      <dgm:spPr/>
      <dgm:t>
        <a:bodyPr/>
        <a:lstStyle/>
        <a:p>
          <a:endParaRPr lang="en-US"/>
        </a:p>
      </dgm:t>
    </dgm:pt>
    <dgm:pt modelId="{08A9FE4D-C269-4742-8804-A99B3C3691A1}">
      <dgm:prSet phldrT="[Text]"/>
      <dgm:spPr/>
      <dgm:t>
        <a:bodyPr/>
        <a:lstStyle/>
        <a:p>
          <a:r>
            <a:rPr lang="en-US" dirty="0"/>
            <a:t>Data and meta-data from text, tables, figures, charts</a:t>
          </a:r>
        </a:p>
      </dgm:t>
    </dgm:pt>
    <dgm:pt modelId="{A7ED2817-F97F-41A7-938D-EDAB198DFFB3}" type="parTrans" cxnId="{CE521AC2-0AD5-479C-84A3-D1142552C1D4}">
      <dgm:prSet/>
      <dgm:spPr/>
      <dgm:t>
        <a:bodyPr/>
        <a:lstStyle/>
        <a:p>
          <a:endParaRPr lang="en-US"/>
        </a:p>
      </dgm:t>
    </dgm:pt>
    <dgm:pt modelId="{C74F88A7-0898-4D9B-BDDB-D6FB6138701C}" type="sibTrans" cxnId="{CE521AC2-0AD5-479C-84A3-D1142552C1D4}">
      <dgm:prSet/>
      <dgm:spPr/>
      <dgm:t>
        <a:bodyPr/>
        <a:lstStyle/>
        <a:p>
          <a:endParaRPr lang="en-US"/>
        </a:p>
      </dgm:t>
    </dgm:pt>
    <dgm:pt modelId="{6DAB058E-7D30-4D0D-8531-4018122AD0A0}">
      <dgm:prSet phldrT="[Text]"/>
      <dgm:spPr/>
      <dgm:t>
        <a:bodyPr/>
        <a:lstStyle/>
        <a:p>
          <a:r>
            <a:rPr lang="en-US" dirty="0"/>
            <a:t>Quality control</a:t>
          </a:r>
        </a:p>
      </dgm:t>
    </dgm:pt>
    <dgm:pt modelId="{5FF237CA-D3C6-4745-A389-A1D5F22D3DA9}" type="parTrans" cxnId="{57FC10FE-8062-46BD-864E-EF07132A9189}">
      <dgm:prSet/>
      <dgm:spPr/>
      <dgm:t>
        <a:bodyPr/>
        <a:lstStyle/>
        <a:p>
          <a:endParaRPr lang="en-US"/>
        </a:p>
      </dgm:t>
    </dgm:pt>
    <dgm:pt modelId="{CE8EA9FD-139D-452E-88AB-BFF08DF1563D}" type="sibTrans" cxnId="{57FC10FE-8062-46BD-864E-EF07132A9189}">
      <dgm:prSet/>
      <dgm:spPr/>
      <dgm:t>
        <a:bodyPr/>
        <a:lstStyle/>
        <a:p>
          <a:endParaRPr lang="en-US"/>
        </a:p>
      </dgm:t>
    </dgm:pt>
    <dgm:pt modelId="{1886A06F-D6B2-4D80-B69E-4AE574AC42E4}">
      <dgm:prSet phldrT="[Text]"/>
      <dgm:spPr/>
      <dgm:t>
        <a:bodyPr/>
        <a:lstStyle/>
        <a:p>
          <a:r>
            <a:rPr lang="en-US" dirty="0"/>
            <a:t>Ontology Management</a:t>
          </a:r>
        </a:p>
      </dgm:t>
    </dgm:pt>
    <dgm:pt modelId="{A0FB8BB2-5E03-4434-AF58-8939C365A86F}" type="parTrans" cxnId="{8BD80E89-4430-401B-B7D3-27F22163816E}">
      <dgm:prSet/>
      <dgm:spPr/>
      <dgm:t>
        <a:bodyPr/>
        <a:lstStyle/>
        <a:p>
          <a:endParaRPr lang="en-US"/>
        </a:p>
      </dgm:t>
    </dgm:pt>
    <dgm:pt modelId="{1561C08C-A839-4E32-8465-A6D36A6E3847}" type="sibTrans" cxnId="{8BD80E89-4430-401B-B7D3-27F22163816E}">
      <dgm:prSet/>
      <dgm:spPr/>
      <dgm:t>
        <a:bodyPr/>
        <a:lstStyle/>
        <a:p>
          <a:endParaRPr lang="en-US"/>
        </a:p>
      </dgm:t>
    </dgm:pt>
    <dgm:pt modelId="{175A40E1-0387-4E68-B104-E8035B764DCD}">
      <dgm:prSet phldrT="[Text]"/>
      <dgm:spPr/>
      <dgm:t>
        <a:bodyPr/>
        <a:lstStyle/>
        <a:p>
          <a:r>
            <a:rPr lang="en-US" dirty="0"/>
            <a:t>Preservation of exact term</a:t>
          </a:r>
        </a:p>
      </dgm:t>
    </dgm:pt>
    <dgm:pt modelId="{A4906360-ED02-4FB7-BC08-94F0AF6AD150}" type="parTrans" cxnId="{C3C9A083-36B0-4B03-9089-D75178B5297D}">
      <dgm:prSet/>
      <dgm:spPr/>
      <dgm:t>
        <a:bodyPr/>
        <a:lstStyle/>
        <a:p>
          <a:endParaRPr lang="en-US"/>
        </a:p>
      </dgm:t>
    </dgm:pt>
    <dgm:pt modelId="{84346292-DBB1-4650-A8DC-92A15701F67B}" type="sibTrans" cxnId="{C3C9A083-36B0-4B03-9089-D75178B5297D}">
      <dgm:prSet/>
      <dgm:spPr/>
      <dgm:t>
        <a:bodyPr/>
        <a:lstStyle/>
        <a:p>
          <a:endParaRPr lang="en-US"/>
        </a:p>
      </dgm:t>
    </dgm:pt>
    <dgm:pt modelId="{34D84E28-24A6-4C3F-8EBC-95C6D4E1E762}">
      <dgm:prSet phldrT="[Text]"/>
      <dgm:spPr/>
      <dgm:t>
        <a:bodyPr/>
        <a:lstStyle/>
        <a:p>
          <a:r>
            <a:rPr lang="en-US" dirty="0"/>
            <a:t>Patient characteristics and outcomes</a:t>
          </a:r>
        </a:p>
      </dgm:t>
    </dgm:pt>
    <dgm:pt modelId="{B3498836-0B97-4CC0-926A-A96FE16D55BB}" type="parTrans" cxnId="{689B9908-1CA8-463D-95DE-AC536DB10CBF}">
      <dgm:prSet/>
      <dgm:spPr/>
      <dgm:t>
        <a:bodyPr/>
        <a:lstStyle/>
        <a:p>
          <a:endParaRPr lang="en-US"/>
        </a:p>
      </dgm:t>
    </dgm:pt>
    <dgm:pt modelId="{1980734D-6FB1-4818-AAE0-55E1C608B356}" type="sibTrans" cxnId="{689B9908-1CA8-463D-95DE-AC536DB10CBF}">
      <dgm:prSet/>
      <dgm:spPr/>
      <dgm:t>
        <a:bodyPr/>
        <a:lstStyle/>
        <a:p>
          <a:endParaRPr lang="en-US"/>
        </a:p>
      </dgm:t>
    </dgm:pt>
    <dgm:pt modelId="{46C2F591-0976-4593-AEBD-06A443093978}">
      <dgm:prSet phldrT="[Text]"/>
      <dgm:spPr/>
      <dgm:t>
        <a:bodyPr/>
        <a:lstStyle/>
        <a:p>
          <a:r>
            <a:rPr lang="en-US" dirty="0"/>
            <a:t>Consistent naming conventions</a:t>
          </a:r>
        </a:p>
      </dgm:t>
    </dgm:pt>
    <dgm:pt modelId="{FC48ACFF-30A6-41A0-A455-61A0065869F7}" type="parTrans" cxnId="{B93517D0-3ABD-4B18-AA9A-251A2D4F1C8F}">
      <dgm:prSet/>
      <dgm:spPr/>
      <dgm:t>
        <a:bodyPr/>
        <a:lstStyle/>
        <a:p>
          <a:endParaRPr lang="en-US"/>
        </a:p>
      </dgm:t>
    </dgm:pt>
    <dgm:pt modelId="{6D428723-418C-4C21-A767-C55B2271B6D1}" type="sibTrans" cxnId="{B93517D0-3ABD-4B18-AA9A-251A2D4F1C8F}">
      <dgm:prSet/>
      <dgm:spPr/>
      <dgm:t>
        <a:bodyPr/>
        <a:lstStyle/>
        <a:p>
          <a:endParaRPr lang="en-US"/>
        </a:p>
      </dgm:t>
    </dgm:pt>
    <dgm:pt modelId="{172A263F-50CC-4C06-B929-81607F105AD3}">
      <dgm:prSet phldrT="[Text]"/>
      <dgm:spPr/>
      <dgm:t>
        <a:bodyPr/>
        <a:lstStyle/>
        <a:p>
          <a:r>
            <a:rPr lang="en-US" dirty="0"/>
            <a:t>Code mapping to health language dictionaries</a:t>
          </a:r>
        </a:p>
      </dgm:t>
    </dgm:pt>
    <dgm:pt modelId="{2B8E4B19-DAED-42EF-A34A-A0089AC34E99}" type="parTrans" cxnId="{FC4EF752-D73D-4EB1-A1A7-E70FA3BA30A4}">
      <dgm:prSet/>
      <dgm:spPr/>
      <dgm:t>
        <a:bodyPr/>
        <a:lstStyle/>
        <a:p>
          <a:endParaRPr lang="en-US"/>
        </a:p>
      </dgm:t>
    </dgm:pt>
    <dgm:pt modelId="{0F0715F2-ED1D-4394-969F-F8E9AC1EBCF0}" type="sibTrans" cxnId="{FC4EF752-D73D-4EB1-A1A7-E70FA3BA30A4}">
      <dgm:prSet/>
      <dgm:spPr/>
      <dgm:t>
        <a:bodyPr/>
        <a:lstStyle/>
        <a:p>
          <a:endParaRPr lang="en-US"/>
        </a:p>
      </dgm:t>
    </dgm:pt>
    <dgm:pt modelId="{34F65955-363C-4B37-A9A3-0640FB2C1244}" type="pres">
      <dgm:prSet presAssocID="{904881C6-5B71-4072-B3AF-77D51F05EB77}" presName="linearFlow" presStyleCnt="0">
        <dgm:presLayoutVars>
          <dgm:dir/>
          <dgm:animLvl val="lvl"/>
          <dgm:resizeHandles val="exact"/>
        </dgm:presLayoutVars>
      </dgm:prSet>
      <dgm:spPr/>
    </dgm:pt>
    <dgm:pt modelId="{33F30CD2-7527-4EAA-8E19-E8288F9F32A7}" type="pres">
      <dgm:prSet presAssocID="{FBA8A785-9217-4FCF-A041-9ACF9F2DED1E}" presName="composite" presStyleCnt="0"/>
      <dgm:spPr/>
    </dgm:pt>
    <dgm:pt modelId="{05C4A4E0-EFC8-4C76-9993-8BA8B1DF374E}" type="pres">
      <dgm:prSet presAssocID="{FBA8A785-9217-4FCF-A041-9ACF9F2DED1E}" presName="parentText" presStyleLbl="alignNode1" presStyleIdx="0" presStyleCnt="3">
        <dgm:presLayoutVars>
          <dgm:chMax val="1"/>
          <dgm:bulletEnabled val="1"/>
        </dgm:presLayoutVars>
      </dgm:prSet>
      <dgm:spPr/>
    </dgm:pt>
    <dgm:pt modelId="{0B920127-A569-455F-9F97-E7C49E2E306F}" type="pres">
      <dgm:prSet presAssocID="{FBA8A785-9217-4FCF-A041-9ACF9F2DED1E}" presName="descendantText" presStyleLbl="alignAcc1" presStyleIdx="0" presStyleCnt="3">
        <dgm:presLayoutVars>
          <dgm:bulletEnabled val="1"/>
        </dgm:presLayoutVars>
      </dgm:prSet>
      <dgm:spPr/>
    </dgm:pt>
    <dgm:pt modelId="{524400B7-BBBD-4748-8DEF-887DE44E64A0}" type="pres">
      <dgm:prSet presAssocID="{D117C134-306A-4435-A162-951FC5E17361}" presName="sp" presStyleCnt="0"/>
      <dgm:spPr/>
    </dgm:pt>
    <dgm:pt modelId="{7A371296-6AEF-4F20-A8CB-76EB5F8E1C27}" type="pres">
      <dgm:prSet presAssocID="{7340BD06-710B-4E71-938E-7D67AA7448E7}" presName="composite" presStyleCnt="0"/>
      <dgm:spPr/>
    </dgm:pt>
    <dgm:pt modelId="{DB1B1E20-485A-4C58-9859-CA58BF2289E1}" type="pres">
      <dgm:prSet presAssocID="{7340BD06-710B-4E71-938E-7D67AA7448E7}" presName="parentText" presStyleLbl="alignNode1" presStyleIdx="1" presStyleCnt="3">
        <dgm:presLayoutVars>
          <dgm:chMax val="1"/>
          <dgm:bulletEnabled val="1"/>
        </dgm:presLayoutVars>
      </dgm:prSet>
      <dgm:spPr/>
    </dgm:pt>
    <dgm:pt modelId="{150150E8-9DEC-4ADD-B5BA-80EFF2A68848}" type="pres">
      <dgm:prSet presAssocID="{7340BD06-710B-4E71-938E-7D67AA7448E7}" presName="descendantText" presStyleLbl="alignAcc1" presStyleIdx="1" presStyleCnt="3">
        <dgm:presLayoutVars>
          <dgm:bulletEnabled val="1"/>
        </dgm:presLayoutVars>
      </dgm:prSet>
      <dgm:spPr/>
    </dgm:pt>
    <dgm:pt modelId="{EB6956AD-8F67-4BD4-94B7-D497FFCF5FE4}" type="pres">
      <dgm:prSet presAssocID="{CE81AA83-B1AF-4578-84ED-A95176ABD2A5}" presName="sp" presStyleCnt="0"/>
      <dgm:spPr/>
    </dgm:pt>
    <dgm:pt modelId="{73CB90EA-90FA-4475-BE25-A3161E0661DA}" type="pres">
      <dgm:prSet presAssocID="{1886A06F-D6B2-4D80-B69E-4AE574AC42E4}" presName="composite" presStyleCnt="0"/>
      <dgm:spPr/>
    </dgm:pt>
    <dgm:pt modelId="{89120553-D331-46A0-BBB0-E8045854F519}" type="pres">
      <dgm:prSet presAssocID="{1886A06F-D6B2-4D80-B69E-4AE574AC42E4}" presName="parentText" presStyleLbl="alignNode1" presStyleIdx="2" presStyleCnt="3" custLinFactNeighborX="0" custLinFactNeighborY="11956">
        <dgm:presLayoutVars>
          <dgm:chMax val="1"/>
          <dgm:bulletEnabled val="1"/>
        </dgm:presLayoutVars>
      </dgm:prSet>
      <dgm:spPr/>
    </dgm:pt>
    <dgm:pt modelId="{F58EBDF3-FE7D-491F-8623-6D079DE34241}" type="pres">
      <dgm:prSet presAssocID="{1886A06F-D6B2-4D80-B69E-4AE574AC42E4}" presName="descendantText" presStyleLbl="alignAcc1" presStyleIdx="2" presStyleCnt="3">
        <dgm:presLayoutVars>
          <dgm:bulletEnabled val="1"/>
        </dgm:presLayoutVars>
      </dgm:prSet>
      <dgm:spPr/>
    </dgm:pt>
  </dgm:ptLst>
  <dgm:cxnLst>
    <dgm:cxn modelId="{689B9908-1CA8-463D-95DE-AC536DB10CBF}" srcId="{FBA8A785-9217-4FCF-A041-9ACF9F2DED1E}" destId="{34D84E28-24A6-4C3F-8EBC-95C6D4E1E762}" srcOrd="2" destOrd="0" parTransId="{B3498836-0B97-4CC0-926A-A96FE16D55BB}" sibTransId="{1980734D-6FB1-4818-AAE0-55E1C608B356}"/>
    <dgm:cxn modelId="{A6809812-0646-438F-B66E-F11ADBBEC6BE}" type="presOf" srcId="{FBA8A785-9217-4FCF-A041-9ACF9F2DED1E}" destId="{05C4A4E0-EFC8-4C76-9993-8BA8B1DF374E}" srcOrd="0" destOrd="0" presId="urn:microsoft.com/office/officeart/2005/8/layout/chevron2"/>
    <dgm:cxn modelId="{4A867819-FDA5-41E3-8908-12F14E25A9D5}" type="presOf" srcId="{6DAB058E-7D30-4D0D-8531-4018122AD0A0}" destId="{150150E8-9DEC-4ADD-B5BA-80EFF2A68848}" srcOrd="0" destOrd="1" presId="urn:microsoft.com/office/officeart/2005/8/layout/chevron2"/>
    <dgm:cxn modelId="{A790F225-2329-4D43-A064-C32F4A442EA4}" type="presOf" srcId="{904881C6-5B71-4072-B3AF-77D51F05EB77}" destId="{34F65955-363C-4B37-A9A3-0640FB2C1244}" srcOrd="0" destOrd="0" presId="urn:microsoft.com/office/officeart/2005/8/layout/chevron2"/>
    <dgm:cxn modelId="{99E00E2A-34BE-4BC0-A6AE-74FD680734C6}" type="presOf" srcId="{1886A06F-D6B2-4D80-B69E-4AE574AC42E4}" destId="{89120553-D331-46A0-BBB0-E8045854F519}" srcOrd="0" destOrd="0" presId="urn:microsoft.com/office/officeart/2005/8/layout/chevron2"/>
    <dgm:cxn modelId="{55EA1E30-2DEE-4219-A1FB-84D9BD5EB63E}" type="presOf" srcId="{7340BD06-710B-4E71-938E-7D67AA7448E7}" destId="{DB1B1E20-485A-4C58-9859-CA58BF2289E1}" srcOrd="0" destOrd="0" presId="urn:microsoft.com/office/officeart/2005/8/layout/chevron2"/>
    <dgm:cxn modelId="{C5013D39-947C-4D49-955F-4C922B0CD587}" type="presOf" srcId="{B21652D2-F2B4-474D-B9F3-80E78F214693}" destId="{0B920127-A569-455F-9F97-E7C49E2E306F}" srcOrd="0" destOrd="0" presId="urn:microsoft.com/office/officeart/2005/8/layout/chevron2"/>
    <dgm:cxn modelId="{EFDD7966-E858-4B59-B011-C63628BC3D02}" srcId="{FBA8A785-9217-4FCF-A041-9ACF9F2DED1E}" destId="{0EF4625F-9113-488E-BDD3-D7C4524C6EB1}" srcOrd="1" destOrd="0" parTransId="{63A18825-C1A7-49DA-A5B1-82DE90D9EE23}" sibTransId="{148B637B-9187-45B5-970E-03295963313E}"/>
    <dgm:cxn modelId="{9490736F-864E-4A61-B16A-8C5BA73A6E14}" type="presOf" srcId="{175A40E1-0387-4E68-B104-E8035B764DCD}" destId="{F58EBDF3-FE7D-491F-8623-6D079DE34241}" srcOrd="0" destOrd="0" presId="urn:microsoft.com/office/officeart/2005/8/layout/chevron2"/>
    <dgm:cxn modelId="{DEC3E970-BE97-4B5F-844A-C945E1CECACE}" srcId="{FBA8A785-9217-4FCF-A041-9ACF9F2DED1E}" destId="{B21652D2-F2B4-474D-B9F3-80E78F214693}" srcOrd="0" destOrd="0" parTransId="{C1E423A9-3813-4A12-8442-1A6EFF022ABF}" sibTransId="{DB51BB28-2FB1-422C-B9AB-00A58B90F705}"/>
    <dgm:cxn modelId="{00BB1272-3B66-47D7-B66A-F6F20785BFC5}" type="presOf" srcId="{0EF4625F-9113-488E-BDD3-D7C4524C6EB1}" destId="{0B920127-A569-455F-9F97-E7C49E2E306F}" srcOrd="0" destOrd="1" presId="urn:microsoft.com/office/officeart/2005/8/layout/chevron2"/>
    <dgm:cxn modelId="{FC4EF752-D73D-4EB1-A1A7-E70FA3BA30A4}" srcId="{1886A06F-D6B2-4D80-B69E-4AE574AC42E4}" destId="{172A263F-50CC-4C06-B929-81607F105AD3}" srcOrd="2" destOrd="0" parTransId="{2B8E4B19-DAED-42EF-A34A-A0089AC34E99}" sibTransId="{0F0715F2-ED1D-4394-969F-F8E9AC1EBCF0}"/>
    <dgm:cxn modelId="{C3C9A083-36B0-4B03-9089-D75178B5297D}" srcId="{1886A06F-D6B2-4D80-B69E-4AE574AC42E4}" destId="{175A40E1-0387-4E68-B104-E8035B764DCD}" srcOrd="0" destOrd="0" parTransId="{A4906360-ED02-4FB7-BC08-94F0AF6AD150}" sibTransId="{84346292-DBB1-4650-A8DC-92A15701F67B}"/>
    <dgm:cxn modelId="{657EE486-FCF4-4C67-B273-BE0CA7540857}" srcId="{904881C6-5B71-4072-B3AF-77D51F05EB77}" destId="{7340BD06-710B-4E71-938E-7D67AA7448E7}" srcOrd="1" destOrd="0" parTransId="{90B3B245-7D64-42CB-A151-ACC7349C6262}" sibTransId="{CE81AA83-B1AF-4578-84ED-A95176ABD2A5}"/>
    <dgm:cxn modelId="{8BD80E89-4430-401B-B7D3-27F22163816E}" srcId="{904881C6-5B71-4072-B3AF-77D51F05EB77}" destId="{1886A06F-D6B2-4D80-B69E-4AE574AC42E4}" srcOrd="2" destOrd="0" parTransId="{A0FB8BB2-5E03-4434-AF58-8939C365A86F}" sibTransId="{1561C08C-A839-4E32-8465-A6D36A6E3847}"/>
    <dgm:cxn modelId="{E8C4CFA0-7679-4BCB-9B63-6B3C775ED4FA}" type="presOf" srcId="{46C2F591-0976-4593-AEBD-06A443093978}" destId="{F58EBDF3-FE7D-491F-8623-6D079DE34241}" srcOrd="0" destOrd="1" presId="urn:microsoft.com/office/officeart/2005/8/layout/chevron2"/>
    <dgm:cxn modelId="{4C6576AB-57F3-4156-A8BA-A7D16D98A1CE}" type="presOf" srcId="{34D84E28-24A6-4C3F-8EBC-95C6D4E1E762}" destId="{0B920127-A569-455F-9F97-E7C49E2E306F}" srcOrd="0" destOrd="2" presId="urn:microsoft.com/office/officeart/2005/8/layout/chevron2"/>
    <dgm:cxn modelId="{CE521AC2-0AD5-479C-84A3-D1142552C1D4}" srcId="{7340BD06-710B-4E71-938E-7D67AA7448E7}" destId="{08A9FE4D-C269-4742-8804-A99B3C3691A1}" srcOrd="0" destOrd="0" parTransId="{A7ED2817-F97F-41A7-938D-EDAB198DFFB3}" sibTransId="{C74F88A7-0898-4D9B-BDDB-D6FB6138701C}"/>
    <dgm:cxn modelId="{B93517D0-3ABD-4B18-AA9A-251A2D4F1C8F}" srcId="{1886A06F-D6B2-4D80-B69E-4AE574AC42E4}" destId="{46C2F591-0976-4593-AEBD-06A443093978}" srcOrd="1" destOrd="0" parTransId="{FC48ACFF-30A6-41A0-A455-61A0065869F7}" sibTransId="{6D428723-418C-4C21-A767-C55B2271B6D1}"/>
    <dgm:cxn modelId="{A7E860D5-6863-46C1-AE51-6DA2531DFC3B}" srcId="{904881C6-5B71-4072-B3AF-77D51F05EB77}" destId="{FBA8A785-9217-4FCF-A041-9ACF9F2DED1E}" srcOrd="0" destOrd="0" parTransId="{FE8C1842-8A27-4798-AEE4-5746E2AE49A0}" sibTransId="{D117C134-306A-4435-A162-951FC5E17361}"/>
    <dgm:cxn modelId="{0B69A2D7-5DD7-4D56-988A-88BF6F861A5E}" type="presOf" srcId="{08A9FE4D-C269-4742-8804-A99B3C3691A1}" destId="{150150E8-9DEC-4ADD-B5BA-80EFF2A68848}" srcOrd="0" destOrd="0" presId="urn:microsoft.com/office/officeart/2005/8/layout/chevron2"/>
    <dgm:cxn modelId="{686DD9F1-9C72-4D93-A622-24468B24D0FD}" type="presOf" srcId="{172A263F-50CC-4C06-B929-81607F105AD3}" destId="{F58EBDF3-FE7D-491F-8623-6D079DE34241}" srcOrd="0" destOrd="2" presId="urn:microsoft.com/office/officeart/2005/8/layout/chevron2"/>
    <dgm:cxn modelId="{57FC10FE-8062-46BD-864E-EF07132A9189}" srcId="{7340BD06-710B-4E71-938E-7D67AA7448E7}" destId="{6DAB058E-7D30-4D0D-8531-4018122AD0A0}" srcOrd="1" destOrd="0" parTransId="{5FF237CA-D3C6-4745-A389-A1D5F22D3DA9}" sibTransId="{CE8EA9FD-139D-452E-88AB-BFF08DF1563D}"/>
    <dgm:cxn modelId="{E6F3D6DA-8466-4056-BF16-6FAE4F52AF53}" type="presParOf" srcId="{34F65955-363C-4B37-A9A3-0640FB2C1244}" destId="{33F30CD2-7527-4EAA-8E19-E8288F9F32A7}" srcOrd="0" destOrd="0" presId="urn:microsoft.com/office/officeart/2005/8/layout/chevron2"/>
    <dgm:cxn modelId="{D9628D62-B8D6-4439-B087-782204568D6F}" type="presParOf" srcId="{33F30CD2-7527-4EAA-8E19-E8288F9F32A7}" destId="{05C4A4E0-EFC8-4C76-9993-8BA8B1DF374E}" srcOrd="0" destOrd="0" presId="urn:microsoft.com/office/officeart/2005/8/layout/chevron2"/>
    <dgm:cxn modelId="{60D1B06B-A62A-47EE-A59B-EB1D3AA0A1FC}" type="presParOf" srcId="{33F30CD2-7527-4EAA-8E19-E8288F9F32A7}" destId="{0B920127-A569-455F-9F97-E7C49E2E306F}" srcOrd="1" destOrd="0" presId="urn:microsoft.com/office/officeart/2005/8/layout/chevron2"/>
    <dgm:cxn modelId="{48CD6270-3665-4C04-B817-DC8B69FCE871}" type="presParOf" srcId="{34F65955-363C-4B37-A9A3-0640FB2C1244}" destId="{524400B7-BBBD-4748-8DEF-887DE44E64A0}" srcOrd="1" destOrd="0" presId="urn:microsoft.com/office/officeart/2005/8/layout/chevron2"/>
    <dgm:cxn modelId="{B849D77A-F6DE-4E4F-BF39-46E01D268E4A}" type="presParOf" srcId="{34F65955-363C-4B37-A9A3-0640FB2C1244}" destId="{7A371296-6AEF-4F20-A8CB-76EB5F8E1C27}" srcOrd="2" destOrd="0" presId="urn:microsoft.com/office/officeart/2005/8/layout/chevron2"/>
    <dgm:cxn modelId="{DB7E9054-86D4-497E-A0AD-ADC3045F94BF}" type="presParOf" srcId="{7A371296-6AEF-4F20-A8CB-76EB5F8E1C27}" destId="{DB1B1E20-485A-4C58-9859-CA58BF2289E1}" srcOrd="0" destOrd="0" presId="urn:microsoft.com/office/officeart/2005/8/layout/chevron2"/>
    <dgm:cxn modelId="{7C3BC12C-C8AB-4ED8-B3EE-BE9262FA3034}" type="presParOf" srcId="{7A371296-6AEF-4F20-A8CB-76EB5F8E1C27}" destId="{150150E8-9DEC-4ADD-B5BA-80EFF2A68848}" srcOrd="1" destOrd="0" presId="urn:microsoft.com/office/officeart/2005/8/layout/chevron2"/>
    <dgm:cxn modelId="{E7005FFC-DBBB-4EE3-ADE7-D7AA70DDCA81}" type="presParOf" srcId="{34F65955-363C-4B37-A9A3-0640FB2C1244}" destId="{EB6956AD-8F67-4BD4-94B7-D497FFCF5FE4}" srcOrd="3" destOrd="0" presId="urn:microsoft.com/office/officeart/2005/8/layout/chevron2"/>
    <dgm:cxn modelId="{37C0FD51-D226-431D-B2F8-A28ECAC6150A}" type="presParOf" srcId="{34F65955-363C-4B37-A9A3-0640FB2C1244}" destId="{73CB90EA-90FA-4475-BE25-A3161E0661DA}" srcOrd="4" destOrd="0" presId="urn:microsoft.com/office/officeart/2005/8/layout/chevron2"/>
    <dgm:cxn modelId="{9026AE30-ADC9-44B2-83ED-9868EF00B082}" type="presParOf" srcId="{73CB90EA-90FA-4475-BE25-A3161E0661DA}" destId="{89120553-D331-46A0-BBB0-E8045854F519}" srcOrd="0" destOrd="0" presId="urn:microsoft.com/office/officeart/2005/8/layout/chevron2"/>
    <dgm:cxn modelId="{9C9D784C-AC46-439C-B16F-C63E8EDF1168}" type="presParOf" srcId="{73CB90EA-90FA-4475-BE25-A3161E0661DA}" destId="{F58EBDF3-FE7D-491F-8623-6D079DE3424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1A884C-7A26-4CBB-BBB3-0E0DCE0C69C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F8EEA7D-FE86-4D89-AFA8-EBA96BE96C60}">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endParaRPr lang="en-US" sz="2000" b="1" dirty="0">
            <a:latin typeface="+mj-lt"/>
          </a:endParaRPr>
        </a:p>
        <a:p>
          <a:pPr algn="ctr"/>
          <a:r>
            <a:rPr lang="en-US" sz="2000" b="1" dirty="0">
              <a:latin typeface="+mj-lt"/>
            </a:rPr>
            <a:t>Introductory Training</a:t>
          </a:r>
        </a:p>
        <a:p>
          <a:pPr algn="l"/>
          <a:endParaRPr lang="en-US" sz="1400" dirty="0">
            <a:latin typeface="+mj-lt"/>
          </a:endParaRPr>
        </a:p>
        <a:p>
          <a:pPr algn="l"/>
          <a:endParaRPr lang="en-US" sz="1400" dirty="0">
            <a:latin typeface="+mj-lt"/>
          </a:endParaRPr>
        </a:p>
        <a:p>
          <a:pPr algn="l"/>
          <a:r>
            <a:rPr lang="en-US" sz="1400" dirty="0">
              <a:latin typeface="+mj-lt"/>
            </a:rPr>
            <a:t>45-minutes, via webinar or self-paced online.</a:t>
          </a:r>
        </a:p>
        <a:p>
          <a:pPr algn="ctr"/>
          <a:endParaRPr lang="en-US" sz="2400" dirty="0">
            <a:latin typeface="+mj-lt"/>
          </a:endParaRPr>
        </a:p>
      </dgm:t>
    </dgm:pt>
    <dgm:pt modelId="{384F8453-64E8-4569-8288-ADEFF57CE356}" type="parTrans" cxnId="{ED005839-4FAD-4803-BE46-7E5FF8E6D079}">
      <dgm:prSet/>
      <dgm:spPr/>
      <dgm:t>
        <a:bodyPr/>
        <a:lstStyle/>
        <a:p>
          <a:endParaRPr lang="en-US"/>
        </a:p>
      </dgm:t>
    </dgm:pt>
    <dgm:pt modelId="{A31A3E9E-4A29-488C-A075-C402757F31CA}" type="sibTrans" cxnId="{ED005839-4FAD-4803-BE46-7E5FF8E6D079}">
      <dgm:prSet/>
      <dgm:spPr/>
      <dgm:t>
        <a:bodyPr/>
        <a:lstStyle/>
        <a:p>
          <a:endParaRPr lang="en-US"/>
        </a:p>
      </dgm:t>
    </dgm:pt>
    <dgm:pt modelId="{84AE1114-6FA4-4888-994C-468395496DF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r>
            <a:rPr lang="en-US" sz="2000" b="1" dirty="0">
              <a:latin typeface="+mj-lt"/>
            </a:rPr>
            <a:t>Rapid Assessment Training </a:t>
          </a:r>
        </a:p>
        <a:p>
          <a:pPr algn="ctr"/>
          <a:r>
            <a:rPr lang="en-US" sz="2000" b="1" dirty="0">
              <a:latin typeface="+mj-lt"/>
            </a:rPr>
            <a:t>(DOC Search)</a:t>
          </a:r>
        </a:p>
        <a:p>
          <a:pPr algn="l"/>
          <a:r>
            <a:rPr lang="en-US" sz="1800" dirty="0">
              <a:latin typeface="+mj-lt"/>
            </a:rPr>
            <a:t>1. </a:t>
          </a:r>
          <a:r>
            <a:rPr lang="en-US" sz="1400" dirty="0">
              <a:latin typeface="+mj-lt"/>
            </a:rPr>
            <a:t>Introductory</a:t>
          </a:r>
        </a:p>
        <a:p>
          <a:pPr algn="l"/>
          <a:r>
            <a:rPr lang="en-US" sz="1400" dirty="0">
              <a:latin typeface="+mj-lt"/>
            </a:rPr>
            <a:t>2. Advanced</a:t>
          </a:r>
        </a:p>
      </dgm:t>
    </dgm:pt>
    <dgm:pt modelId="{AD8EB05F-2D1F-404B-A6D6-062EBD5B8333}" type="parTrans" cxnId="{90CB06F0-B4DC-478A-A799-DE3A8031B0AB}">
      <dgm:prSet/>
      <dgm:spPr/>
      <dgm:t>
        <a:bodyPr/>
        <a:lstStyle/>
        <a:p>
          <a:endParaRPr lang="en-US"/>
        </a:p>
      </dgm:t>
    </dgm:pt>
    <dgm:pt modelId="{027CC05F-6D3B-4E1A-B920-4B321003A913}" type="sibTrans" cxnId="{90CB06F0-B4DC-478A-A799-DE3A8031B0AB}">
      <dgm:prSet/>
      <dgm:spPr/>
      <dgm:t>
        <a:bodyPr/>
        <a:lstStyle/>
        <a:p>
          <a:endParaRPr lang="en-US"/>
        </a:p>
      </dgm:t>
    </dgm:pt>
    <dgm:pt modelId="{B7BE804E-8965-48B7-B850-A8E22AE46CD2}">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buFont typeface="Arial" panose="020B0604020202020204" pitchFamily="34" charset="0"/>
            <a:buChar char="•"/>
          </a:pPr>
          <a:r>
            <a:rPr lang="en-US" sz="2000" b="1" dirty="0">
              <a:latin typeface="+mj-lt"/>
            </a:rPr>
            <a:t>Intermediate Training Modules</a:t>
          </a:r>
        </a:p>
        <a:p>
          <a:pPr algn="ctr">
            <a:buFont typeface="Arial" panose="020B0604020202020204" pitchFamily="34" charset="0"/>
            <a:buChar char="•"/>
          </a:pPr>
          <a:r>
            <a:rPr lang="en-US" sz="1800" b="1" dirty="0">
              <a:latin typeface="+mj-lt"/>
            </a:rPr>
            <a:t>(Doc Data)</a:t>
          </a:r>
        </a:p>
        <a:p>
          <a:pPr algn="l">
            <a:buFont typeface="Arial" panose="020B0604020202020204" pitchFamily="34" charset="0"/>
            <a:buChar char="•"/>
          </a:pPr>
          <a:r>
            <a:rPr lang="en-US" sz="1400" b="0" dirty="0">
              <a:latin typeface="+mj-lt"/>
            </a:rPr>
            <a:t>1: Reviewing Library Packages </a:t>
          </a:r>
        </a:p>
        <a:p>
          <a:pPr algn="l">
            <a:buFont typeface="Arial" panose="020B0604020202020204" pitchFamily="34" charset="0"/>
            <a:buChar char="•"/>
          </a:pPr>
          <a:r>
            <a:rPr lang="en-US" sz="1400" b="0" dirty="0">
              <a:latin typeface="+mj-lt"/>
            </a:rPr>
            <a:t>2: Reviewing a Body of Evidence </a:t>
          </a:r>
        </a:p>
        <a:p>
          <a:pPr algn="l">
            <a:buFont typeface="Arial" panose="020B0604020202020204" pitchFamily="34" charset="0"/>
            <a:buChar char="•"/>
          </a:pPr>
          <a:r>
            <a:rPr lang="en-US" sz="1400" b="0" dirty="0">
              <a:latin typeface="+mj-lt"/>
            </a:rPr>
            <a:t>3: Exporting Data for Deliverables </a:t>
          </a:r>
          <a:endParaRPr lang="en-US" sz="1100" b="0" dirty="0">
            <a:latin typeface="+mj-lt"/>
          </a:endParaRPr>
        </a:p>
        <a:p>
          <a:pPr algn="l">
            <a:buFont typeface="Arial" panose="020B0604020202020204" pitchFamily="34" charset="0"/>
            <a:buChar char="•"/>
          </a:pPr>
          <a:r>
            <a:rPr lang="en-US" sz="1400" b="0" dirty="0">
              <a:latin typeface="+mj-lt"/>
            </a:rPr>
            <a:t>4: Conducting Analyses</a:t>
          </a:r>
          <a:endParaRPr lang="en-US" sz="1100" b="0" dirty="0"/>
        </a:p>
      </dgm:t>
    </dgm:pt>
    <dgm:pt modelId="{B17930EF-11DC-459D-8DF1-BC1A78012731}" type="parTrans" cxnId="{59A877BB-297B-413C-A413-AEB21BF72A09}">
      <dgm:prSet/>
      <dgm:spPr/>
      <dgm:t>
        <a:bodyPr/>
        <a:lstStyle/>
        <a:p>
          <a:endParaRPr lang="en-US"/>
        </a:p>
      </dgm:t>
    </dgm:pt>
    <dgm:pt modelId="{2FE89ABB-01A0-48CB-8E8F-DCB4F5B0FC5C}" type="sibTrans" cxnId="{59A877BB-297B-413C-A413-AEB21BF72A09}">
      <dgm:prSet/>
      <dgm:spPr/>
      <dgm:t>
        <a:bodyPr/>
        <a:lstStyle/>
        <a:p>
          <a:endParaRPr lang="en-US"/>
        </a:p>
      </dgm:t>
    </dgm:pt>
    <dgm:pt modelId="{9A34094B-30CD-4639-A7CB-3C686A8B79EC}">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r>
            <a:rPr lang="en-US" sz="2000" b="1" dirty="0">
              <a:latin typeface="+mj-lt"/>
            </a:rPr>
            <a:t>Advanced Training</a:t>
          </a:r>
        </a:p>
        <a:p>
          <a:pPr algn="l"/>
          <a:r>
            <a:rPr lang="en-US" sz="1600" dirty="0">
              <a:latin typeface="+mj-lt"/>
            </a:rPr>
            <a:t>3-hour on demand, face-to-face workshop to become fully proficient in using DOC Data</a:t>
          </a:r>
          <a:endParaRPr lang="en-US" sz="1600" dirty="0"/>
        </a:p>
      </dgm:t>
    </dgm:pt>
    <dgm:pt modelId="{EAF17075-611A-478C-8FD6-611445E0FC26}" type="parTrans" cxnId="{811C9FD2-CC64-4EFE-96C9-CAFD09782C07}">
      <dgm:prSet/>
      <dgm:spPr/>
      <dgm:t>
        <a:bodyPr/>
        <a:lstStyle/>
        <a:p>
          <a:endParaRPr lang="en-US"/>
        </a:p>
      </dgm:t>
    </dgm:pt>
    <dgm:pt modelId="{4B5FE903-1DBC-44BC-A006-4108F84510C3}" type="sibTrans" cxnId="{811C9FD2-CC64-4EFE-96C9-CAFD09782C07}">
      <dgm:prSet/>
      <dgm:spPr/>
      <dgm:t>
        <a:bodyPr/>
        <a:lstStyle/>
        <a:p>
          <a:endParaRPr lang="en-US"/>
        </a:p>
      </dgm:t>
    </dgm:pt>
    <dgm:pt modelId="{F2944C8A-16CA-4812-8D8A-2B05B494B9A8}" type="pres">
      <dgm:prSet presAssocID="{4B1A884C-7A26-4CBB-BBB3-0E0DCE0C69C8}" presName="diagram" presStyleCnt="0">
        <dgm:presLayoutVars>
          <dgm:dir/>
          <dgm:resizeHandles val="exact"/>
        </dgm:presLayoutVars>
      </dgm:prSet>
      <dgm:spPr/>
    </dgm:pt>
    <dgm:pt modelId="{2E7ACF79-723E-4F01-903E-13CD11A68BF9}" type="pres">
      <dgm:prSet presAssocID="{FF8EEA7D-FE86-4D89-AFA8-EBA96BE96C60}" presName="node" presStyleLbl="node1" presStyleIdx="0" presStyleCnt="4" custLinFactNeighborX="1193" custLinFactNeighborY="2956">
        <dgm:presLayoutVars>
          <dgm:bulletEnabled val="1"/>
        </dgm:presLayoutVars>
      </dgm:prSet>
      <dgm:spPr/>
    </dgm:pt>
    <dgm:pt modelId="{2C433F25-098A-44C9-A3F8-CC8AFE3C3AAA}" type="pres">
      <dgm:prSet presAssocID="{A31A3E9E-4A29-488C-A075-C402757F31CA}" presName="sibTrans" presStyleCnt="0"/>
      <dgm:spPr/>
    </dgm:pt>
    <dgm:pt modelId="{FE83251D-850A-43C8-BDD0-F164706984E4}" type="pres">
      <dgm:prSet presAssocID="{84AE1114-6FA4-4888-994C-468395496DF7}" presName="node" presStyleLbl="node1" presStyleIdx="1" presStyleCnt="4" custAng="0" custLinFactNeighborX="3614" custLinFactNeighborY="-73">
        <dgm:presLayoutVars>
          <dgm:bulletEnabled val="1"/>
        </dgm:presLayoutVars>
      </dgm:prSet>
      <dgm:spPr/>
    </dgm:pt>
    <dgm:pt modelId="{5251E6D3-94DD-4A4E-8573-929D5A923AC1}" type="pres">
      <dgm:prSet presAssocID="{027CC05F-6D3B-4E1A-B920-4B321003A913}" presName="sibTrans" presStyleCnt="0"/>
      <dgm:spPr/>
    </dgm:pt>
    <dgm:pt modelId="{9E2ACA83-04D5-4EA9-B18F-4E1FF7F3C87B}" type="pres">
      <dgm:prSet presAssocID="{B7BE804E-8965-48B7-B850-A8E22AE46CD2}" presName="node" presStyleLbl="node1" presStyleIdx="2" presStyleCnt="4">
        <dgm:presLayoutVars>
          <dgm:bulletEnabled val="1"/>
        </dgm:presLayoutVars>
      </dgm:prSet>
      <dgm:spPr/>
    </dgm:pt>
    <dgm:pt modelId="{C2A8A9AE-EB70-4680-AEB4-6503F8093FAD}" type="pres">
      <dgm:prSet presAssocID="{2FE89ABB-01A0-48CB-8E8F-DCB4F5B0FC5C}" presName="sibTrans" presStyleCnt="0"/>
      <dgm:spPr/>
    </dgm:pt>
    <dgm:pt modelId="{5DF18A4D-941D-4A11-B0E9-22A99C3170CB}" type="pres">
      <dgm:prSet presAssocID="{9A34094B-30CD-4639-A7CB-3C686A8B79EC}" presName="node" presStyleLbl="node1" presStyleIdx="3" presStyleCnt="4" custLinFactNeighborX="2936" custLinFactNeighborY="2301">
        <dgm:presLayoutVars>
          <dgm:bulletEnabled val="1"/>
        </dgm:presLayoutVars>
      </dgm:prSet>
      <dgm:spPr/>
    </dgm:pt>
  </dgm:ptLst>
  <dgm:cxnLst>
    <dgm:cxn modelId="{6CEB9430-D906-4506-BFD9-42CAA05D5D42}" type="presOf" srcId="{4B1A884C-7A26-4CBB-BBB3-0E0DCE0C69C8}" destId="{F2944C8A-16CA-4812-8D8A-2B05B494B9A8}" srcOrd="0" destOrd="0" presId="urn:microsoft.com/office/officeart/2005/8/layout/default"/>
    <dgm:cxn modelId="{ED005839-4FAD-4803-BE46-7E5FF8E6D079}" srcId="{4B1A884C-7A26-4CBB-BBB3-0E0DCE0C69C8}" destId="{FF8EEA7D-FE86-4D89-AFA8-EBA96BE96C60}" srcOrd="0" destOrd="0" parTransId="{384F8453-64E8-4569-8288-ADEFF57CE356}" sibTransId="{A31A3E9E-4A29-488C-A075-C402757F31CA}"/>
    <dgm:cxn modelId="{C1D5C49F-61A0-46E1-9031-A38BA09DFE94}" type="presOf" srcId="{9A34094B-30CD-4639-A7CB-3C686A8B79EC}" destId="{5DF18A4D-941D-4A11-B0E9-22A99C3170CB}" srcOrd="0" destOrd="0" presId="urn:microsoft.com/office/officeart/2005/8/layout/default"/>
    <dgm:cxn modelId="{26AEF4A7-4A4F-48ED-9675-A87449E3E2D5}" type="presOf" srcId="{B7BE804E-8965-48B7-B850-A8E22AE46CD2}" destId="{9E2ACA83-04D5-4EA9-B18F-4E1FF7F3C87B}" srcOrd="0" destOrd="0" presId="urn:microsoft.com/office/officeart/2005/8/layout/default"/>
    <dgm:cxn modelId="{59A877BB-297B-413C-A413-AEB21BF72A09}" srcId="{4B1A884C-7A26-4CBB-BBB3-0E0DCE0C69C8}" destId="{B7BE804E-8965-48B7-B850-A8E22AE46CD2}" srcOrd="2" destOrd="0" parTransId="{B17930EF-11DC-459D-8DF1-BC1A78012731}" sibTransId="{2FE89ABB-01A0-48CB-8E8F-DCB4F5B0FC5C}"/>
    <dgm:cxn modelId="{6411EBCC-737A-4F59-B637-5B6963F0D41D}" type="presOf" srcId="{84AE1114-6FA4-4888-994C-468395496DF7}" destId="{FE83251D-850A-43C8-BDD0-F164706984E4}" srcOrd="0" destOrd="0" presId="urn:microsoft.com/office/officeart/2005/8/layout/default"/>
    <dgm:cxn modelId="{811C9FD2-CC64-4EFE-96C9-CAFD09782C07}" srcId="{4B1A884C-7A26-4CBB-BBB3-0E0DCE0C69C8}" destId="{9A34094B-30CD-4639-A7CB-3C686A8B79EC}" srcOrd="3" destOrd="0" parTransId="{EAF17075-611A-478C-8FD6-611445E0FC26}" sibTransId="{4B5FE903-1DBC-44BC-A006-4108F84510C3}"/>
    <dgm:cxn modelId="{5EDABEE4-FF49-4425-91A7-0D5D2C7C0273}" type="presOf" srcId="{FF8EEA7D-FE86-4D89-AFA8-EBA96BE96C60}" destId="{2E7ACF79-723E-4F01-903E-13CD11A68BF9}" srcOrd="0" destOrd="0" presId="urn:microsoft.com/office/officeart/2005/8/layout/default"/>
    <dgm:cxn modelId="{90CB06F0-B4DC-478A-A799-DE3A8031B0AB}" srcId="{4B1A884C-7A26-4CBB-BBB3-0E0DCE0C69C8}" destId="{84AE1114-6FA4-4888-994C-468395496DF7}" srcOrd="1" destOrd="0" parTransId="{AD8EB05F-2D1F-404B-A6D6-062EBD5B8333}" sibTransId="{027CC05F-6D3B-4E1A-B920-4B321003A913}"/>
    <dgm:cxn modelId="{EFC28D25-2C08-4274-BD54-4140F9026A13}" type="presParOf" srcId="{F2944C8A-16CA-4812-8D8A-2B05B494B9A8}" destId="{2E7ACF79-723E-4F01-903E-13CD11A68BF9}" srcOrd="0" destOrd="0" presId="urn:microsoft.com/office/officeart/2005/8/layout/default"/>
    <dgm:cxn modelId="{98FA3CDB-6E1C-4117-AEF5-DA003A90601C}" type="presParOf" srcId="{F2944C8A-16CA-4812-8D8A-2B05B494B9A8}" destId="{2C433F25-098A-44C9-A3F8-CC8AFE3C3AAA}" srcOrd="1" destOrd="0" presId="urn:microsoft.com/office/officeart/2005/8/layout/default"/>
    <dgm:cxn modelId="{C8A41752-2F5D-4C76-AA3F-160602F11065}" type="presParOf" srcId="{F2944C8A-16CA-4812-8D8A-2B05B494B9A8}" destId="{FE83251D-850A-43C8-BDD0-F164706984E4}" srcOrd="2" destOrd="0" presId="urn:microsoft.com/office/officeart/2005/8/layout/default"/>
    <dgm:cxn modelId="{9D56C75C-34DF-47F9-B8C8-840B03BB267A}" type="presParOf" srcId="{F2944C8A-16CA-4812-8D8A-2B05B494B9A8}" destId="{5251E6D3-94DD-4A4E-8573-929D5A923AC1}" srcOrd="3" destOrd="0" presId="urn:microsoft.com/office/officeart/2005/8/layout/default"/>
    <dgm:cxn modelId="{FF3CCED1-45AF-4535-8E41-DD67CD902031}" type="presParOf" srcId="{F2944C8A-16CA-4812-8D8A-2B05B494B9A8}" destId="{9E2ACA83-04D5-4EA9-B18F-4E1FF7F3C87B}" srcOrd="4" destOrd="0" presId="urn:microsoft.com/office/officeart/2005/8/layout/default"/>
    <dgm:cxn modelId="{68E01539-64A2-446F-9AF0-8EA142CA979B}" type="presParOf" srcId="{F2944C8A-16CA-4812-8D8A-2B05B494B9A8}" destId="{C2A8A9AE-EB70-4680-AEB4-6503F8093FAD}" srcOrd="5" destOrd="0" presId="urn:microsoft.com/office/officeart/2005/8/layout/default"/>
    <dgm:cxn modelId="{A14EB519-B9FC-43B2-AB5A-0F5B2C7650BA}" type="presParOf" srcId="{F2944C8A-16CA-4812-8D8A-2B05B494B9A8}" destId="{5DF18A4D-941D-4A11-B0E9-22A99C3170C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7EA2C-3611-4A63-8786-565778EC86D7}">
      <dsp:nvSpPr>
        <dsp:cNvPr id="0" name=""/>
        <dsp:cNvSpPr/>
      </dsp:nvSpPr>
      <dsp:spPr>
        <a:xfrm>
          <a:off x="0" y="3838308"/>
          <a:ext cx="12072257" cy="0"/>
        </a:xfrm>
        <a:prstGeom prst="line">
          <a:avLst/>
        </a:prstGeom>
        <a:noFill/>
        <a:ln w="25400" cap="flat" cmpd="sng" algn="ctr">
          <a:solidFill>
            <a:srgbClr val="7A58A3"/>
          </a:solidFill>
          <a:prstDash val="solid"/>
        </a:ln>
        <a:effectLst/>
      </dsp:spPr>
      <dsp:style>
        <a:lnRef idx="2">
          <a:scrgbClr r="0" g="0" b="0"/>
        </a:lnRef>
        <a:fillRef idx="0">
          <a:scrgbClr r="0" g="0" b="0"/>
        </a:fillRef>
        <a:effectRef idx="0">
          <a:scrgbClr r="0" g="0" b="0"/>
        </a:effectRef>
        <a:fontRef idx="minor"/>
      </dsp:style>
    </dsp:sp>
    <dsp:sp modelId="{C4D0D9A4-AAB4-4F12-9AEF-52C73CFA16EC}">
      <dsp:nvSpPr>
        <dsp:cNvPr id="0" name=""/>
        <dsp:cNvSpPr/>
      </dsp:nvSpPr>
      <dsp:spPr>
        <a:xfrm>
          <a:off x="0" y="2417245"/>
          <a:ext cx="12072257" cy="0"/>
        </a:xfrm>
        <a:prstGeom prst="line">
          <a:avLst/>
        </a:prstGeom>
        <a:noFill/>
        <a:ln w="25400" cap="flat" cmpd="sng" algn="ctr">
          <a:solidFill>
            <a:srgbClr val="3E7BC6"/>
          </a:solidFill>
          <a:prstDash val="solid"/>
        </a:ln>
        <a:effectLst/>
      </dsp:spPr>
      <dsp:style>
        <a:lnRef idx="2">
          <a:scrgbClr r="0" g="0" b="0"/>
        </a:lnRef>
        <a:fillRef idx="0">
          <a:scrgbClr r="0" g="0" b="0"/>
        </a:fillRef>
        <a:effectRef idx="0">
          <a:scrgbClr r="0" g="0" b="0"/>
        </a:effectRef>
        <a:fontRef idx="minor"/>
      </dsp:style>
    </dsp:sp>
    <dsp:sp modelId="{0DEAD402-0D8A-4E4E-8A35-F2EB53A661D7}">
      <dsp:nvSpPr>
        <dsp:cNvPr id="0" name=""/>
        <dsp:cNvSpPr/>
      </dsp:nvSpPr>
      <dsp:spPr>
        <a:xfrm>
          <a:off x="0" y="464422"/>
          <a:ext cx="12072257" cy="0"/>
        </a:xfrm>
        <a:prstGeom prst="line">
          <a:avLst/>
        </a:prstGeom>
        <a:noFill/>
        <a:ln w="25400" cap="flat" cmpd="sng" algn="ctr">
          <a:solidFill>
            <a:srgbClr val="33A0BC"/>
          </a:solidFill>
          <a:prstDash val="solid"/>
        </a:ln>
        <a:effectLst/>
      </dsp:spPr>
      <dsp:style>
        <a:lnRef idx="2">
          <a:scrgbClr r="0" g="0" b="0"/>
        </a:lnRef>
        <a:fillRef idx="0">
          <a:scrgbClr r="0" g="0" b="0"/>
        </a:fillRef>
        <a:effectRef idx="0">
          <a:scrgbClr r="0" g="0" b="0"/>
        </a:effectRef>
        <a:fontRef idx="minor"/>
      </dsp:style>
    </dsp:sp>
    <dsp:sp modelId="{4F6D1F68-C251-4B77-A7D9-3A0AA2FCCACF}">
      <dsp:nvSpPr>
        <dsp:cNvPr id="0" name=""/>
        <dsp:cNvSpPr/>
      </dsp:nvSpPr>
      <dsp:spPr>
        <a:xfrm>
          <a:off x="3138786" y="118706"/>
          <a:ext cx="8933470" cy="382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Search within and across titles &amp; abstracts of MEDLINE, ClinicalTrials.gov, &amp; 80+ RSS feeds</a:t>
          </a:r>
        </a:p>
      </dsp:txBody>
      <dsp:txXfrm>
        <a:off x="3138786" y="118706"/>
        <a:ext cx="8933470" cy="382035"/>
      </dsp:txXfrm>
    </dsp:sp>
    <dsp:sp modelId="{8047555E-C3CA-4E46-B19A-40FE225A9988}">
      <dsp:nvSpPr>
        <dsp:cNvPr id="0" name=""/>
        <dsp:cNvSpPr/>
      </dsp:nvSpPr>
      <dsp:spPr>
        <a:xfrm>
          <a:off x="0" y="2627"/>
          <a:ext cx="3138786" cy="614194"/>
        </a:xfrm>
        <a:prstGeom prst="round2SameRect">
          <a:avLst>
            <a:gd name="adj1" fmla="val 16670"/>
            <a:gd name="adj2" fmla="val 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Search</a:t>
          </a:r>
        </a:p>
      </dsp:txBody>
      <dsp:txXfrm>
        <a:off x="29988" y="32615"/>
        <a:ext cx="3078810" cy="584206"/>
      </dsp:txXfrm>
    </dsp:sp>
    <dsp:sp modelId="{1F62D373-5B7C-4112-90BD-4FD207404BA0}">
      <dsp:nvSpPr>
        <dsp:cNvPr id="0" name=""/>
        <dsp:cNvSpPr/>
      </dsp:nvSpPr>
      <dsp:spPr>
        <a:xfrm>
          <a:off x="456331" y="616827"/>
          <a:ext cx="9875106" cy="122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Font typeface="Arial" pitchFamily="34" charset="0"/>
            <a:buChar char="•"/>
          </a:pPr>
          <a:r>
            <a:rPr lang="en-US" sz="1600" kern="1200" dirty="0"/>
            <a:t>Develop comprehensive search strings from natural language search terms</a:t>
          </a:r>
        </a:p>
        <a:p>
          <a:pPr marL="171450" lvl="1" indent="-171450" algn="l" defTabSz="711200">
            <a:lnSpc>
              <a:spcPct val="90000"/>
            </a:lnSpc>
            <a:spcBef>
              <a:spcPct val="0"/>
            </a:spcBef>
            <a:spcAft>
              <a:spcPct val="15000"/>
            </a:spcAft>
            <a:buFont typeface="Arial" pitchFamily="34" charset="0"/>
            <a:buChar char="•"/>
          </a:pPr>
          <a:r>
            <a:rPr lang="en-US" sz="1600" kern="1200" dirty="0"/>
            <a:t>Filter for specific topics, authors, interventions, patient characteristics</a:t>
          </a:r>
        </a:p>
        <a:p>
          <a:pPr marL="171450" lvl="1" indent="-171450" algn="l" defTabSz="711200">
            <a:lnSpc>
              <a:spcPct val="90000"/>
            </a:lnSpc>
            <a:spcBef>
              <a:spcPct val="0"/>
            </a:spcBef>
            <a:spcAft>
              <a:spcPct val="15000"/>
            </a:spcAft>
            <a:buFont typeface="Arial" pitchFamily="34" charset="0"/>
            <a:buChar char="•"/>
          </a:pPr>
          <a:r>
            <a:rPr lang="en-US" sz="1600" kern="1200" dirty="0"/>
            <a:t>Identify research gaps</a:t>
          </a:r>
        </a:p>
        <a:p>
          <a:pPr marL="171450" lvl="1" indent="-171450" algn="l" defTabSz="711200">
            <a:lnSpc>
              <a:spcPct val="90000"/>
            </a:lnSpc>
            <a:spcBef>
              <a:spcPct val="0"/>
            </a:spcBef>
            <a:spcAft>
              <a:spcPct val="15000"/>
            </a:spcAft>
            <a:buFont typeface="Arial" pitchFamily="34" charset="0"/>
            <a:buChar char="•"/>
          </a:pPr>
          <a:r>
            <a:rPr lang="en-US" sz="1600" kern="1200" dirty="0"/>
            <a:t>Perform focused queries based on specific inclusion criteria</a:t>
          </a:r>
        </a:p>
        <a:p>
          <a:pPr marL="171450" lvl="1" indent="-171450" algn="l" defTabSz="711200">
            <a:lnSpc>
              <a:spcPct val="90000"/>
            </a:lnSpc>
            <a:spcBef>
              <a:spcPct val="0"/>
            </a:spcBef>
            <a:spcAft>
              <a:spcPct val="15000"/>
            </a:spcAft>
            <a:buFont typeface="Arial" pitchFamily="34" charset="0"/>
            <a:buChar char="•"/>
          </a:pPr>
          <a:r>
            <a:rPr lang="en-US" sz="1600" kern="1200" dirty="0"/>
            <a:t>Sort by safety, efficacy, prevention, diagnosis, screening, therapy, prognosis, care management, etc.</a:t>
          </a:r>
        </a:p>
      </dsp:txBody>
      <dsp:txXfrm>
        <a:off x="456331" y="616827"/>
        <a:ext cx="9875106" cy="1228573"/>
      </dsp:txXfrm>
    </dsp:sp>
    <dsp:sp modelId="{76B8D80E-872C-4A3D-89B5-189064E4C9C8}">
      <dsp:nvSpPr>
        <dsp:cNvPr id="0" name=""/>
        <dsp:cNvSpPr/>
      </dsp:nvSpPr>
      <dsp:spPr>
        <a:xfrm>
          <a:off x="3138786" y="2057406"/>
          <a:ext cx="8933470" cy="37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Font typeface="Arial" pitchFamily="34" charset="0"/>
            <a:buNone/>
          </a:pPr>
          <a:r>
            <a:rPr lang="en-US" sz="1600" kern="1200" dirty="0"/>
            <a:t>Save a set of search parameters to monitor for signal detection</a:t>
          </a:r>
        </a:p>
      </dsp:txBody>
      <dsp:txXfrm>
        <a:off x="3138786" y="2057406"/>
        <a:ext cx="8933470" cy="370107"/>
      </dsp:txXfrm>
    </dsp:sp>
    <dsp:sp modelId="{415EFE70-BCD7-443C-A5ED-CC622D765C79}">
      <dsp:nvSpPr>
        <dsp:cNvPr id="0" name=""/>
        <dsp:cNvSpPr/>
      </dsp:nvSpPr>
      <dsp:spPr>
        <a:xfrm>
          <a:off x="0" y="1935362"/>
          <a:ext cx="3138786" cy="614194"/>
        </a:xfrm>
        <a:prstGeom prst="round2SameRect">
          <a:avLst>
            <a:gd name="adj1" fmla="val 16670"/>
            <a:gd name="adj2" fmla="val 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Monitor</a:t>
          </a:r>
        </a:p>
      </dsp:txBody>
      <dsp:txXfrm>
        <a:off x="29988" y="1965350"/>
        <a:ext cx="3078810" cy="584206"/>
      </dsp:txXfrm>
    </dsp:sp>
    <dsp:sp modelId="{92F89A25-2D1D-4849-AF1D-1FE4703014EC}">
      <dsp:nvSpPr>
        <dsp:cNvPr id="0" name=""/>
        <dsp:cNvSpPr/>
      </dsp:nvSpPr>
      <dsp:spPr>
        <a:xfrm>
          <a:off x="438041" y="2557154"/>
          <a:ext cx="9911685" cy="87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Font typeface="Arial" pitchFamily="34" charset="0"/>
            <a:buChar char="•"/>
          </a:pPr>
          <a:r>
            <a:rPr lang="en-US" sz="1600" kern="1200" dirty="0"/>
            <a:t>Set signals for literature surveillance &amp; receive notifications when new articles are published</a:t>
          </a:r>
        </a:p>
        <a:p>
          <a:pPr marL="171450" lvl="1" indent="-171450" algn="l" defTabSz="711200">
            <a:lnSpc>
              <a:spcPct val="90000"/>
            </a:lnSpc>
            <a:spcBef>
              <a:spcPct val="0"/>
            </a:spcBef>
            <a:spcAft>
              <a:spcPct val="15000"/>
            </a:spcAft>
            <a:buFont typeface="Arial" pitchFamily="34" charset="0"/>
            <a:buChar char="•"/>
          </a:pPr>
          <a:r>
            <a:rPr lang="en-US" sz="1600" kern="1200" dirty="0"/>
            <a:t>Track trending topics, interventions &amp; clinician needs</a:t>
          </a:r>
        </a:p>
        <a:p>
          <a:pPr marL="171450" lvl="1" indent="-171450" algn="l" defTabSz="711200">
            <a:lnSpc>
              <a:spcPct val="90000"/>
            </a:lnSpc>
            <a:spcBef>
              <a:spcPct val="0"/>
            </a:spcBef>
            <a:spcAft>
              <a:spcPct val="15000"/>
            </a:spcAft>
            <a:buFont typeface="Arial" pitchFamily="34" charset="0"/>
            <a:buChar char="•"/>
          </a:pPr>
          <a:r>
            <a:rPr lang="en-US" sz="1600" kern="1200" dirty="0"/>
            <a:t>Identify post hoc analyses or additional research based on same clinical trial</a:t>
          </a:r>
        </a:p>
      </dsp:txBody>
      <dsp:txXfrm>
        <a:off x="438041" y="2557154"/>
        <a:ext cx="9911685" cy="877275"/>
      </dsp:txXfrm>
    </dsp:sp>
    <dsp:sp modelId="{765D305E-1AA3-484E-96DC-17E260F1A60F}">
      <dsp:nvSpPr>
        <dsp:cNvPr id="0" name=""/>
        <dsp:cNvSpPr/>
      </dsp:nvSpPr>
      <dsp:spPr>
        <a:xfrm>
          <a:off x="3138786" y="3527612"/>
          <a:ext cx="8933470" cy="33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t>Conduct rapid assessments of any topic area &amp; examine trends in the available evidence</a:t>
          </a:r>
        </a:p>
      </dsp:txBody>
      <dsp:txXfrm>
        <a:off x="3138786" y="3527612"/>
        <a:ext cx="8933470" cy="336818"/>
      </dsp:txXfrm>
    </dsp:sp>
    <dsp:sp modelId="{1316C446-C7E4-4BB2-A81F-6F6D79859CBE}">
      <dsp:nvSpPr>
        <dsp:cNvPr id="0" name=""/>
        <dsp:cNvSpPr/>
      </dsp:nvSpPr>
      <dsp:spPr>
        <a:xfrm>
          <a:off x="0" y="3403892"/>
          <a:ext cx="3138786" cy="614194"/>
        </a:xfrm>
        <a:prstGeom prst="round2SameRect">
          <a:avLst>
            <a:gd name="adj1" fmla="val 16670"/>
            <a:gd name="adj2" fmla="val 0"/>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Analyze</a:t>
          </a:r>
        </a:p>
      </dsp:txBody>
      <dsp:txXfrm>
        <a:off x="29988" y="3433880"/>
        <a:ext cx="3078810" cy="584206"/>
      </dsp:txXfrm>
    </dsp:sp>
    <dsp:sp modelId="{921044D7-96C7-45A9-AF9B-1B6195E131D2}">
      <dsp:nvSpPr>
        <dsp:cNvPr id="0" name=""/>
        <dsp:cNvSpPr/>
      </dsp:nvSpPr>
      <dsp:spPr>
        <a:xfrm>
          <a:off x="401462" y="4015106"/>
          <a:ext cx="10028303" cy="1438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Font typeface="Arial" pitchFamily="34" charset="0"/>
            <a:buChar char="•"/>
          </a:pPr>
          <a:r>
            <a:rPr lang="en-US" sz="1600" kern="1200" dirty="0"/>
            <a:t>Summarize gender, age, &amp; geographical distributions of populations across abstracts</a:t>
          </a:r>
        </a:p>
        <a:p>
          <a:pPr marL="171450" lvl="1" indent="-171450" algn="l" defTabSz="711200">
            <a:lnSpc>
              <a:spcPct val="90000"/>
            </a:lnSpc>
            <a:spcBef>
              <a:spcPct val="0"/>
            </a:spcBef>
            <a:spcAft>
              <a:spcPct val="15000"/>
            </a:spcAft>
            <a:buFont typeface="Arial" pitchFamily="34" charset="0"/>
            <a:buChar char="•"/>
          </a:pPr>
          <a:r>
            <a:rPr lang="en-US" sz="1600" kern="1200" dirty="0"/>
            <a:t>Identify co-occurring concepts &amp; reliable synonym lists</a:t>
          </a:r>
        </a:p>
        <a:p>
          <a:pPr marL="171450" lvl="1" indent="-171450" algn="l" defTabSz="711200">
            <a:lnSpc>
              <a:spcPct val="90000"/>
            </a:lnSpc>
            <a:spcBef>
              <a:spcPct val="0"/>
            </a:spcBef>
            <a:spcAft>
              <a:spcPct val="15000"/>
            </a:spcAft>
            <a:buFont typeface="Arial" pitchFamily="34" charset="0"/>
            <a:buChar char="•"/>
          </a:pPr>
          <a:r>
            <a:rPr lang="en-US" sz="1600" kern="1200" dirty="0"/>
            <a:t>Determine distribution of interventions relative to target patient profiles</a:t>
          </a:r>
        </a:p>
        <a:p>
          <a:pPr marL="171450" lvl="1" indent="-171450" algn="l" defTabSz="711200">
            <a:lnSpc>
              <a:spcPct val="90000"/>
            </a:lnSpc>
            <a:spcBef>
              <a:spcPct val="0"/>
            </a:spcBef>
            <a:spcAft>
              <a:spcPct val="15000"/>
            </a:spcAft>
            <a:buFont typeface="Arial" pitchFamily="34" charset="0"/>
            <a:buChar char="•"/>
          </a:pPr>
          <a:r>
            <a:rPr lang="en-US" sz="1600" kern="1200" dirty="0"/>
            <a:t>Identify ontology &amp; taxonomy mappings from natural language search terms</a:t>
          </a:r>
        </a:p>
        <a:p>
          <a:pPr marL="171450" lvl="1" indent="-171450" algn="l" defTabSz="711200">
            <a:lnSpc>
              <a:spcPct val="90000"/>
            </a:lnSpc>
            <a:spcBef>
              <a:spcPct val="0"/>
            </a:spcBef>
            <a:spcAft>
              <a:spcPct val="15000"/>
            </a:spcAft>
            <a:buFont typeface="Arial" pitchFamily="34" charset="0"/>
            <a:buChar char="•"/>
          </a:pPr>
          <a:r>
            <a:rPr lang="en-US" sz="1600" kern="1200" dirty="0"/>
            <a:t>Determine representation of target drug/molecule, adverse events</a:t>
          </a:r>
        </a:p>
      </dsp:txBody>
      <dsp:txXfrm>
        <a:off x="401462" y="4015106"/>
        <a:ext cx="10028303" cy="14386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8975D-986F-40CB-80D5-12F25C6E1B9C}">
      <dsp:nvSpPr>
        <dsp:cNvPr id="0" name=""/>
        <dsp:cNvSpPr/>
      </dsp:nvSpPr>
      <dsp:spPr>
        <a:xfrm>
          <a:off x="0" y="0"/>
          <a:ext cx="8761729" cy="10288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Rapid Assessment of Available Literature using DOC Search</a:t>
          </a:r>
        </a:p>
      </dsp:txBody>
      <dsp:txXfrm>
        <a:off x="30135" y="30135"/>
        <a:ext cx="7564535" cy="968620"/>
      </dsp:txXfrm>
    </dsp:sp>
    <dsp:sp modelId="{936A13DB-2CE2-4B82-83A4-BC7BE2388181}">
      <dsp:nvSpPr>
        <dsp:cNvPr id="0" name=""/>
        <dsp:cNvSpPr/>
      </dsp:nvSpPr>
      <dsp:spPr>
        <a:xfrm>
          <a:off x="733794" y="1215961"/>
          <a:ext cx="8761729" cy="1028890"/>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Development of a PICO question  to define the Patients, Interventions, Comparators, and Outcomes of interest</a:t>
          </a:r>
        </a:p>
      </dsp:txBody>
      <dsp:txXfrm>
        <a:off x="763929" y="1246096"/>
        <a:ext cx="7298885" cy="968620"/>
      </dsp:txXfrm>
    </dsp:sp>
    <dsp:sp modelId="{FFF61DB6-F8B5-41AE-A612-54EEBD73B84B}">
      <dsp:nvSpPr>
        <dsp:cNvPr id="0" name=""/>
        <dsp:cNvSpPr/>
      </dsp:nvSpPr>
      <dsp:spPr>
        <a:xfrm>
          <a:off x="1456637" y="2431923"/>
          <a:ext cx="8761729" cy="1028890"/>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Consultations with DRE medical librarians, clinical team and methodologists</a:t>
          </a:r>
        </a:p>
      </dsp:txBody>
      <dsp:txXfrm>
        <a:off x="1486772" y="2462058"/>
        <a:ext cx="7309838" cy="968620"/>
      </dsp:txXfrm>
    </dsp:sp>
    <dsp:sp modelId="{D15EFEC0-087E-4C01-96C3-F587296160EE}">
      <dsp:nvSpPr>
        <dsp:cNvPr id="0" name=""/>
        <dsp:cNvSpPr/>
      </dsp:nvSpPr>
      <dsp:spPr>
        <a:xfrm>
          <a:off x="2190432" y="3647884"/>
          <a:ext cx="8761729" cy="1028890"/>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development of a search protocol, which is converted into a unique broad search strategy</a:t>
          </a:r>
        </a:p>
      </dsp:txBody>
      <dsp:txXfrm>
        <a:off x="2220567" y="3678019"/>
        <a:ext cx="7298885" cy="968620"/>
      </dsp:txXfrm>
    </dsp:sp>
    <dsp:sp modelId="{4ACCB0E5-7380-4A87-B417-73A3A99D0E7D}">
      <dsp:nvSpPr>
        <dsp:cNvPr id="0" name=""/>
        <dsp:cNvSpPr/>
      </dsp:nvSpPr>
      <dsp:spPr>
        <a:xfrm>
          <a:off x="8092950" y="788036"/>
          <a:ext cx="668778" cy="668778"/>
        </a:xfrm>
        <a:prstGeom prst="downArrow">
          <a:avLst>
            <a:gd name="adj1" fmla="val 55000"/>
            <a:gd name="adj2" fmla="val 45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dirty="0"/>
        </a:p>
      </dsp:txBody>
      <dsp:txXfrm>
        <a:off x="8243425" y="788036"/>
        <a:ext cx="367828" cy="503255"/>
      </dsp:txXfrm>
    </dsp:sp>
    <dsp:sp modelId="{14DEB7EC-F4DA-4A30-9A53-66994F671298}">
      <dsp:nvSpPr>
        <dsp:cNvPr id="0" name=""/>
        <dsp:cNvSpPr/>
      </dsp:nvSpPr>
      <dsp:spPr>
        <a:xfrm>
          <a:off x="8826745" y="2003998"/>
          <a:ext cx="668778" cy="668778"/>
        </a:xfrm>
        <a:prstGeom prst="downArrow">
          <a:avLst>
            <a:gd name="adj1" fmla="val 55000"/>
            <a:gd name="adj2" fmla="val 45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977220" y="2003998"/>
        <a:ext cx="367828" cy="503255"/>
      </dsp:txXfrm>
    </dsp:sp>
    <dsp:sp modelId="{79918A5D-35E2-4C24-A4FE-E10EF5DEF42C}">
      <dsp:nvSpPr>
        <dsp:cNvPr id="0" name=""/>
        <dsp:cNvSpPr/>
      </dsp:nvSpPr>
      <dsp:spPr>
        <a:xfrm>
          <a:off x="9549588" y="3219959"/>
          <a:ext cx="668778" cy="668778"/>
        </a:xfrm>
        <a:prstGeom prst="downArrow">
          <a:avLst>
            <a:gd name="adj1" fmla="val 55000"/>
            <a:gd name="adj2" fmla="val 45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solidFill>
              <a:prstClr val="black">
                <a:hueOff val="0"/>
                <a:satOff val="0"/>
                <a:lumOff val="0"/>
                <a:alphaOff val="0"/>
              </a:prstClr>
            </a:solidFill>
            <a:latin typeface="Century Gothic" panose="020F0302020204030204"/>
            <a:ea typeface="+mn-ea"/>
            <a:cs typeface="+mn-cs"/>
          </a:endParaRPr>
        </a:p>
      </dsp:txBody>
      <dsp:txXfrm>
        <a:off x="9700063" y="3219959"/>
        <a:ext cx="367828" cy="5032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4A4E0-EFC8-4C76-9993-8BA8B1DF374E}">
      <dsp:nvSpPr>
        <dsp:cNvPr id="0" name=""/>
        <dsp:cNvSpPr/>
      </dsp:nvSpPr>
      <dsp:spPr>
        <a:xfrm rot="5400000">
          <a:off x="-253135" y="253467"/>
          <a:ext cx="1687566" cy="11812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Configuration Protocol</a:t>
          </a:r>
        </a:p>
      </dsp:txBody>
      <dsp:txXfrm rot="-5400000">
        <a:off x="0" y="590980"/>
        <a:ext cx="1181296" cy="506270"/>
      </dsp:txXfrm>
    </dsp:sp>
    <dsp:sp modelId="{0B920127-A569-455F-9F97-E7C49E2E306F}">
      <dsp:nvSpPr>
        <dsp:cNvPr id="0" name=""/>
        <dsp:cNvSpPr/>
      </dsp:nvSpPr>
      <dsp:spPr>
        <a:xfrm rot="5400000">
          <a:off x="5518270" y="-4336641"/>
          <a:ext cx="1096918" cy="97708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Study Level Variables</a:t>
          </a:r>
        </a:p>
        <a:p>
          <a:pPr marL="228600" lvl="1" indent="-228600" algn="l" defTabSz="889000">
            <a:lnSpc>
              <a:spcPct val="90000"/>
            </a:lnSpc>
            <a:spcBef>
              <a:spcPct val="0"/>
            </a:spcBef>
            <a:spcAft>
              <a:spcPct val="15000"/>
            </a:spcAft>
            <a:buChar char="•"/>
          </a:pPr>
          <a:r>
            <a:rPr lang="en-US" sz="2000" kern="1200" dirty="0"/>
            <a:t>Intervention variables</a:t>
          </a:r>
        </a:p>
        <a:p>
          <a:pPr marL="228600" lvl="1" indent="-228600" algn="l" defTabSz="889000">
            <a:lnSpc>
              <a:spcPct val="90000"/>
            </a:lnSpc>
            <a:spcBef>
              <a:spcPct val="0"/>
            </a:spcBef>
            <a:spcAft>
              <a:spcPct val="15000"/>
            </a:spcAft>
            <a:buChar char="•"/>
          </a:pPr>
          <a:r>
            <a:rPr lang="en-US" sz="2000" kern="1200" dirty="0"/>
            <a:t>Patient characteristics and outcomes</a:t>
          </a:r>
        </a:p>
      </dsp:txBody>
      <dsp:txXfrm rot="-5400000">
        <a:off x="1181297" y="53879"/>
        <a:ext cx="9717318" cy="989824"/>
      </dsp:txXfrm>
    </dsp:sp>
    <dsp:sp modelId="{DB1B1E20-485A-4C58-9859-CA58BF2289E1}">
      <dsp:nvSpPr>
        <dsp:cNvPr id="0" name=""/>
        <dsp:cNvSpPr/>
      </dsp:nvSpPr>
      <dsp:spPr>
        <a:xfrm rot="5400000">
          <a:off x="-253135" y="1747739"/>
          <a:ext cx="1687566" cy="11812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Extraction</a:t>
          </a:r>
        </a:p>
      </dsp:txBody>
      <dsp:txXfrm rot="-5400000">
        <a:off x="0" y="2085252"/>
        <a:ext cx="1181296" cy="506270"/>
      </dsp:txXfrm>
    </dsp:sp>
    <dsp:sp modelId="{150150E8-9DEC-4ADD-B5BA-80EFF2A68848}">
      <dsp:nvSpPr>
        <dsp:cNvPr id="0" name=""/>
        <dsp:cNvSpPr/>
      </dsp:nvSpPr>
      <dsp:spPr>
        <a:xfrm rot="5400000">
          <a:off x="5518270" y="-2842369"/>
          <a:ext cx="1096918" cy="97708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and meta-data from text, tables, figures, charts</a:t>
          </a:r>
        </a:p>
        <a:p>
          <a:pPr marL="228600" lvl="1" indent="-228600" algn="l" defTabSz="889000">
            <a:lnSpc>
              <a:spcPct val="90000"/>
            </a:lnSpc>
            <a:spcBef>
              <a:spcPct val="0"/>
            </a:spcBef>
            <a:spcAft>
              <a:spcPct val="15000"/>
            </a:spcAft>
            <a:buChar char="•"/>
          </a:pPr>
          <a:r>
            <a:rPr lang="en-US" sz="2000" kern="1200" dirty="0"/>
            <a:t>Quality control</a:t>
          </a:r>
        </a:p>
      </dsp:txBody>
      <dsp:txXfrm rot="-5400000">
        <a:off x="1181297" y="1548151"/>
        <a:ext cx="9717318" cy="989824"/>
      </dsp:txXfrm>
    </dsp:sp>
    <dsp:sp modelId="{89120553-D331-46A0-BBB0-E8045854F519}">
      <dsp:nvSpPr>
        <dsp:cNvPr id="0" name=""/>
        <dsp:cNvSpPr/>
      </dsp:nvSpPr>
      <dsp:spPr>
        <a:xfrm rot="5400000">
          <a:off x="-253135" y="3242343"/>
          <a:ext cx="1687566" cy="11812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Ontology Management</a:t>
          </a:r>
        </a:p>
      </dsp:txBody>
      <dsp:txXfrm rot="-5400000">
        <a:off x="0" y="3579856"/>
        <a:ext cx="1181296" cy="506270"/>
      </dsp:txXfrm>
    </dsp:sp>
    <dsp:sp modelId="{F58EBDF3-FE7D-491F-8623-6D079DE34241}">
      <dsp:nvSpPr>
        <dsp:cNvPr id="0" name=""/>
        <dsp:cNvSpPr/>
      </dsp:nvSpPr>
      <dsp:spPr>
        <a:xfrm rot="5400000">
          <a:off x="5518270" y="-1348097"/>
          <a:ext cx="1096918" cy="97708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Preservation of exact term</a:t>
          </a:r>
        </a:p>
        <a:p>
          <a:pPr marL="228600" lvl="1" indent="-228600" algn="l" defTabSz="889000">
            <a:lnSpc>
              <a:spcPct val="90000"/>
            </a:lnSpc>
            <a:spcBef>
              <a:spcPct val="0"/>
            </a:spcBef>
            <a:spcAft>
              <a:spcPct val="15000"/>
            </a:spcAft>
            <a:buChar char="•"/>
          </a:pPr>
          <a:r>
            <a:rPr lang="en-US" sz="2000" kern="1200" dirty="0"/>
            <a:t>Consistent naming conventions</a:t>
          </a:r>
        </a:p>
        <a:p>
          <a:pPr marL="228600" lvl="1" indent="-228600" algn="l" defTabSz="889000">
            <a:lnSpc>
              <a:spcPct val="90000"/>
            </a:lnSpc>
            <a:spcBef>
              <a:spcPct val="0"/>
            </a:spcBef>
            <a:spcAft>
              <a:spcPct val="15000"/>
            </a:spcAft>
            <a:buChar char="•"/>
          </a:pPr>
          <a:r>
            <a:rPr lang="en-US" sz="2000" kern="1200" dirty="0"/>
            <a:t>Code mapping to health language dictionaries</a:t>
          </a:r>
        </a:p>
      </dsp:txBody>
      <dsp:txXfrm rot="-5400000">
        <a:off x="1181297" y="3042423"/>
        <a:ext cx="9717318" cy="9898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ACF79-723E-4F01-903E-13CD11A68BF9}">
      <dsp:nvSpPr>
        <dsp:cNvPr id="0" name=""/>
        <dsp:cNvSpPr/>
      </dsp:nvSpPr>
      <dsp:spPr>
        <a:xfrm>
          <a:off x="388130" y="67677"/>
          <a:ext cx="3749575" cy="2249745"/>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b="1" kern="1200" dirty="0">
            <a:latin typeface="+mj-lt"/>
          </a:endParaRPr>
        </a:p>
        <a:p>
          <a:pPr marL="0" lvl="0" indent="0" algn="ctr" defTabSz="889000">
            <a:lnSpc>
              <a:spcPct val="90000"/>
            </a:lnSpc>
            <a:spcBef>
              <a:spcPct val="0"/>
            </a:spcBef>
            <a:spcAft>
              <a:spcPct val="35000"/>
            </a:spcAft>
            <a:buNone/>
          </a:pPr>
          <a:r>
            <a:rPr lang="en-US" sz="2000" b="1" kern="1200" dirty="0">
              <a:latin typeface="+mj-lt"/>
            </a:rPr>
            <a:t>Introductory Training</a:t>
          </a:r>
        </a:p>
        <a:p>
          <a:pPr marL="0" lvl="0" indent="0" algn="l" defTabSz="889000">
            <a:lnSpc>
              <a:spcPct val="90000"/>
            </a:lnSpc>
            <a:spcBef>
              <a:spcPct val="0"/>
            </a:spcBef>
            <a:spcAft>
              <a:spcPct val="35000"/>
            </a:spcAft>
            <a:buNone/>
          </a:pPr>
          <a:endParaRPr lang="en-US" sz="1400" kern="1200" dirty="0">
            <a:latin typeface="+mj-lt"/>
          </a:endParaRPr>
        </a:p>
        <a:p>
          <a:pPr marL="0" lvl="0" indent="0" algn="l" defTabSz="889000">
            <a:lnSpc>
              <a:spcPct val="90000"/>
            </a:lnSpc>
            <a:spcBef>
              <a:spcPct val="0"/>
            </a:spcBef>
            <a:spcAft>
              <a:spcPct val="35000"/>
            </a:spcAft>
            <a:buNone/>
          </a:pPr>
          <a:endParaRPr lang="en-US" sz="1400" kern="1200" dirty="0">
            <a:latin typeface="+mj-lt"/>
          </a:endParaRPr>
        </a:p>
        <a:p>
          <a:pPr marL="0" lvl="0" indent="0" algn="l" defTabSz="889000">
            <a:lnSpc>
              <a:spcPct val="90000"/>
            </a:lnSpc>
            <a:spcBef>
              <a:spcPct val="0"/>
            </a:spcBef>
            <a:spcAft>
              <a:spcPct val="35000"/>
            </a:spcAft>
            <a:buNone/>
          </a:pPr>
          <a:r>
            <a:rPr lang="en-US" sz="1400" kern="1200" dirty="0">
              <a:latin typeface="+mj-lt"/>
            </a:rPr>
            <a:t>45-minutes, via webinar or self-paced online.</a:t>
          </a:r>
        </a:p>
        <a:p>
          <a:pPr marL="0" lvl="0" indent="0" algn="ctr" defTabSz="889000">
            <a:lnSpc>
              <a:spcPct val="90000"/>
            </a:lnSpc>
            <a:spcBef>
              <a:spcPct val="0"/>
            </a:spcBef>
            <a:spcAft>
              <a:spcPct val="35000"/>
            </a:spcAft>
            <a:buNone/>
          </a:pPr>
          <a:endParaRPr lang="en-US" sz="2400" kern="1200" dirty="0">
            <a:latin typeface="+mj-lt"/>
          </a:endParaRPr>
        </a:p>
      </dsp:txBody>
      <dsp:txXfrm>
        <a:off x="388130" y="67677"/>
        <a:ext cx="3749575" cy="2249745"/>
      </dsp:txXfrm>
    </dsp:sp>
    <dsp:sp modelId="{FE83251D-850A-43C8-BDD0-F164706984E4}">
      <dsp:nvSpPr>
        <dsp:cNvPr id="0" name=""/>
        <dsp:cNvSpPr/>
      </dsp:nvSpPr>
      <dsp:spPr>
        <a:xfrm>
          <a:off x="4603440" y="0"/>
          <a:ext cx="3749575" cy="2249745"/>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j-lt"/>
            </a:rPr>
            <a:t>Rapid Assessment Training </a:t>
          </a:r>
        </a:p>
        <a:p>
          <a:pPr marL="0" lvl="0" indent="0" algn="ctr" defTabSz="889000">
            <a:lnSpc>
              <a:spcPct val="90000"/>
            </a:lnSpc>
            <a:spcBef>
              <a:spcPct val="0"/>
            </a:spcBef>
            <a:spcAft>
              <a:spcPct val="35000"/>
            </a:spcAft>
            <a:buNone/>
          </a:pPr>
          <a:r>
            <a:rPr lang="en-US" sz="2000" b="1" kern="1200" dirty="0">
              <a:latin typeface="+mj-lt"/>
            </a:rPr>
            <a:t>(DOC Search)</a:t>
          </a:r>
        </a:p>
        <a:p>
          <a:pPr marL="0" lvl="0" indent="0" algn="l" defTabSz="889000">
            <a:lnSpc>
              <a:spcPct val="90000"/>
            </a:lnSpc>
            <a:spcBef>
              <a:spcPct val="0"/>
            </a:spcBef>
            <a:spcAft>
              <a:spcPct val="35000"/>
            </a:spcAft>
            <a:buNone/>
          </a:pPr>
          <a:r>
            <a:rPr lang="en-US" sz="1800" kern="1200" dirty="0">
              <a:latin typeface="+mj-lt"/>
            </a:rPr>
            <a:t>1. </a:t>
          </a:r>
          <a:r>
            <a:rPr lang="en-US" sz="1400" kern="1200" dirty="0">
              <a:latin typeface="+mj-lt"/>
            </a:rPr>
            <a:t>Introductory</a:t>
          </a:r>
        </a:p>
        <a:p>
          <a:pPr marL="0" lvl="0" indent="0" algn="l" defTabSz="889000">
            <a:lnSpc>
              <a:spcPct val="90000"/>
            </a:lnSpc>
            <a:spcBef>
              <a:spcPct val="0"/>
            </a:spcBef>
            <a:spcAft>
              <a:spcPct val="35000"/>
            </a:spcAft>
            <a:buNone/>
          </a:pPr>
          <a:r>
            <a:rPr lang="en-US" sz="1400" kern="1200" dirty="0">
              <a:latin typeface="+mj-lt"/>
            </a:rPr>
            <a:t>2. Advanced</a:t>
          </a:r>
        </a:p>
      </dsp:txBody>
      <dsp:txXfrm>
        <a:off x="4603440" y="0"/>
        <a:ext cx="3749575" cy="2249745"/>
      </dsp:txXfrm>
    </dsp:sp>
    <dsp:sp modelId="{9E2ACA83-04D5-4EA9-B18F-4E1FF7F3C87B}">
      <dsp:nvSpPr>
        <dsp:cNvPr id="0" name=""/>
        <dsp:cNvSpPr/>
      </dsp:nvSpPr>
      <dsp:spPr>
        <a:xfrm>
          <a:off x="343397" y="2625878"/>
          <a:ext cx="3749575" cy="2249745"/>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1" kern="1200" dirty="0">
              <a:latin typeface="+mj-lt"/>
            </a:rPr>
            <a:t>Intermediate Training Modules</a:t>
          </a:r>
        </a:p>
        <a:p>
          <a:pPr marL="0" lvl="0" indent="0" algn="ctr" defTabSz="889000">
            <a:lnSpc>
              <a:spcPct val="90000"/>
            </a:lnSpc>
            <a:spcBef>
              <a:spcPct val="0"/>
            </a:spcBef>
            <a:spcAft>
              <a:spcPct val="35000"/>
            </a:spcAft>
            <a:buFont typeface="Arial" panose="020B0604020202020204" pitchFamily="34" charset="0"/>
            <a:buNone/>
          </a:pPr>
          <a:r>
            <a:rPr lang="en-US" sz="1800" b="1" kern="1200" dirty="0">
              <a:latin typeface="+mj-lt"/>
            </a:rPr>
            <a:t>(Doc Data)</a:t>
          </a:r>
        </a:p>
        <a:p>
          <a:pPr marL="0" lvl="0" indent="0" algn="l" defTabSz="889000">
            <a:lnSpc>
              <a:spcPct val="90000"/>
            </a:lnSpc>
            <a:spcBef>
              <a:spcPct val="0"/>
            </a:spcBef>
            <a:spcAft>
              <a:spcPct val="35000"/>
            </a:spcAft>
            <a:buFont typeface="Arial" panose="020B0604020202020204" pitchFamily="34" charset="0"/>
            <a:buNone/>
          </a:pPr>
          <a:r>
            <a:rPr lang="en-US" sz="1400" b="0" kern="1200" dirty="0">
              <a:latin typeface="+mj-lt"/>
            </a:rPr>
            <a:t>1: Reviewing Library Packages </a:t>
          </a:r>
        </a:p>
        <a:p>
          <a:pPr marL="0" lvl="0" indent="0" algn="l" defTabSz="889000">
            <a:lnSpc>
              <a:spcPct val="90000"/>
            </a:lnSpc>
            <a:spcBef>
              <a:spcPct val="0"/>
            </a:spcBef>
            <a:spcAft>
              <a:spcPct val="35000"/>
            </a:spcAft>
            <a:buFont typeface="Arial" panose="020B0604020202020204" pitchFamily="34" charset="0"/>
            <a:buNone/>
          </a:pPr>
          <a:r>
            <a:rPr lang="en-US" sz="1400" b="0" kern="1200" dirty="0">
              <a:latin typeface="+mj-lt"/>
            </a:rPr>
            <a:t>2: Reviewing a Body of Evidence </a:t>
          </a:r>
        </a:p>
        <a:p>
          <a:pPr marL="0" lvl="0" indent="0" algn="l" defTabSz="889000">
            <a:lnSpc>
              <a:spcPct val="90000"/>
            </a:lnSpc>
            <a:spcBef>
              <a:spcPct val="0"/>
            </a:spcBef>
            <a:spcAft>
              <a:spcPct val="35000"/>
            </a:spcAft>
            <a:buFont typeface="Arial" panose="020B0604020202020204" pitchFamily="34" charset="0"/>
            <a:buNone/>
          </a:pPr>
          <a:r>
            <a:rPr lang="en-US" sz="1400" b="0" kern="1200" dirty="0">
              <a:latin typeface="+mj-lt"/>
            </a:rPr>
            <a:t>3: Exporting Data for Deliverables </a:t>
          </a:r>
          <a:endParaRPr lang="en-US" sz="1100" b="0" kern="1200" dirty="0">
            <a:latin typeface="+mj-lt"/>
          </a:endParaRPr>
        </a:p>
        <a:p>
          <a:pPr marL="0" lvl="0" indent="0" algn="l" defTabSz="889000">
            <a:lnSpc>
              <a:spcPct val="90000"/>
            </a:lnSpc>
            <a:spcBef>
              <a:spcPct val="0"/>
            </a:spcBef>
            <a:spcAft>
              <a:spcPct val="35000"/>
            </a:spcAft>
            <a:buFont typeface="Arial" panose="020B0604020202020204" pitchFamily="34" charset="0"/>
            <a:buNone/>
          </a:pPr>
          <a:r>
            <a:rPr lang="en-US" sz="1400" b="0" kern="1200" dirty="0">
              <a:latin typeface="+mj-lt"/>
            </a:rPr>
            <a:t>4: Conducting Analyses</a:t>
          </a:r>
          <a:endParaRPr lang="en-US" sz="1100" b="0" kern="1200" dirty="0"/>
        </a:p>
      </dsp:txBody>
      <dsp:txXfrm>
        <a:off x="343397" y="2625878"/>
        <a:ext cx="3749575" cy="2249745"/>
      </dsp:txXfrm>
    </dsp:sp>
    <dsp:sp modelId="{5DF18A4D-941D-4A11-B0E9-22A99C3170CB}">
      <dsp:nvSpPr>
        <dsp:cNvPr id="0" name=""/>
        <dsp:cNvSpPr/>
      </dsp:nvSpPr>
      <dsp:spPr>
        <a:xfrm>
          <a:off x="4578018" y="2627053"/>
          <a:ext cx="3749575" cy="2249745"/>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j-lt"/>
            </a:rPr>
            <a:t>Advanced Training</a:t>
          </a:r>
        </a:p>
        <a:p>
          <a:pPr marL="0" lvl="0" indent="0" algn="l" defTabSz="889000">
            <a:lnSpc>
              <a:spcPct val="90000"/>
            </a:lnSpc>
            <a:spcBef>
              <a:spcPct val="0"/>
            </a:spcBef>
            <a:spcAft>
              <a:spcPct val="35000"/>
            </a:spcAft>
            <a:buNone/>
          </a:pPr>
          <a:r>
            <a:rPr lang="en-US" sz="1600" kern="1200" dirty="0">
              <a:latin typeface="+mj-lt"/>
            </a:rPr>
            <a:t>3-hour on demand, face-to-face workshop to become fully proficient in using DOC Data</a:t>
          </a:r>
          <a:endParaRPr lang="en-US" sz="1600" kern="1200" dirty="0"/>
        </a:p>
      </dsp:txBody>
      <dsp:txXfrm>
        <a:off x="4578018" y="2627053"/>
        <a:ext cx="3749575" cy="2249745"/>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9A1012-0F8A-4C0B-930C-FB31570D897C}" type="datetimeFigureOut">
              <a:rPr lang="en-US" smtClean="0"/>
              <a:pPr/>
              <a:t>1/11/2018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0FC706-BFD7-4AEA-B508-7890F155283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0FC706-BFD7-4AEA-B508-7890F155283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A03A3-3744-4A12-B783-DD4D7C0D2E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005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A03A3-3744-4A12-B783-DD4D7C0D2E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270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 evidence project begins with the creation of a </a:t>
            </a:r>
            <a:r>
              <a:rPr lang="en-US" sz="1200" i="1" kern="1200" dirty="0">
                <a:solidFill>
                  <a:schemeClr val="tx1"/>
                </a:solidFill>
                <a:effectLst/>
                <a:latin typeface="+mn-lt"/>
                <a:ea typeface="+mn-ea"/>
                <a:cs typeface="+mn-cs"/>
              </a:rPr>
              <a:t>Search Protocol</a:t>
            </a:r>
            <a:r>
              <a:rPr lang="en-US" sz="1200" kern="1200" dirty="0">
                <a:solidFill>
                  <a:schemeClr val="tx1"/>
                </a:solidFill>
                <a:effectLst/>
                <a:latin typeface="+mn-lt"/>
                <a:ea typeface="+mn-ea"/>
                <a:cs typeface="+mn-cs"/>
              </a:rPr>
              <a:t> to determine inclusion/exclusion criteria of the search project.  The process includes:</a:t>
            </a:r>
          </a:p>
          <a:p>
            <a:pPr lvl="0"/>
            <a:r>
              <a:rPr lang="en-US" sz="1200" kern="1200" dirty="0">
                <a:solidFill>
                  <a:schemeClr val="tx1"/>
                </a:solidFill>
                <a:effectLst/>
                <a:latin typeface="+mn-lt"/>
                <a:ea typeface="+mn-ea"/>
                <a:cs typeface="+mn-cs"/>
              </a:rPr>
              <a:t>Development of a PICO question  to define the Patients, Interventions, Comparators, and Outcomes of interest, which then guides the search and screening parameters to find relevant evidence.</a:t>
            </a:r>
          </a:p>
          <a:p>
            <a:pPr lvl="0"/>
            <a:r>
              <a:rPr lang="en-US" sz="1200" kern="1200" dirty="0">
                <a:solidFill>
                  <a:schemeClr val="tx1"/>
                </a:solidFill>
                <a:effectLst/>
                <a:latin typeface="+mn-lt"/>
                <a:ea typeface="+mn-ea"/>
                <a:cs typeface="+mn-cs"/>
              </a:rPr>
              <a:t>Consultations with DRE clinical/library team, to define the PICO parameters, like study designs of interest, minimum follow-up time, minimum sample size, date ranges, etc. </a:t>
            </a:r>
          </a:p>
          <a:p>
            <a:pPr lvl="0"/>
            <a:r>
              <a:rPr lang="en-US" sz="1200" kern="1200" dirty="0">
                <a:solidFill>
                  <a:schemeClr val="tx1"/>
                </a:solidFill>
                <a:effectLst/>
                <a:latin typeface="+mn-lt"/>
                <a:ea typeface="+mn-ea"/>
                <a:cs typeface="+mn-cs"/>
              </a:rPr>
              <a:t>A Rapid Intelligence assessment of the available literature to determine the feasibility of the project.</a:t>
            </a:r>
          </a:p>
          <a:p>
            <a:pPr lvl="0"/>
            <a:r>
              <a:rPr lang="en-US" sz="1200" kern="1200" dirty="0">
                <a:solidFill>
                  <a:schemeClr val="tx1"/>
                </a:solidFill>
                <a:effectLst/>
                <a:latin typeface="+mn-lt"/>
                <a:ea typeface="+mn-ea"/>
                <a:cs typeface="+mn-cs"/>
              </a:rPr>
              <a:t>Based on feasibility, we can re-architect the search parameters to revise any search issues.  </a:t>
            </a:r>
          </a:p>
          <a:p>
            <a:pPr lvl="0"/>
            <a:r>
              <a:rPr lang="en-US" sz="1200" kern="1200" dirty="0">
                <a:solidFill>
                  <a:schemeClr val="tx1"/>
                </a:solidFill>
                <a:effectLst/>
                <a:latin typeface="+mn-lt"/>
                <a:ea typeface="+mn-ea"/>
                <a:cs typeface="+mn-cs"/>
              </a:rPr>
              <a:t>The development of a search protocol, which is converted into a unique broad search strategy.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0FC706-BFD7-4AEA-B508-7890F15528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9874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Doctor Evidence Medical Librarians and Methodologists conduct tailored searches and screens to meet your exact business needs. The results of the searches are updated monthly. All assets are housed in DOC Library, Doctor Evidence’s cloud-based literature portal that stores abstracts and full-text articles in a collaborative environment.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0FC706-BFD7-4AEA-B508-7890F15528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0836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strategy includes keywords, synonyms and Mesh terms for concepts in PICO</a:t>
            </a:r>
          </a:p>
          <a:p>
            <a:r>
              <a:rPr lang="en-US" dirty="0"/>
              <a:t>Librarians search PubMed, </a:t>
            </a:r>
            <a:r>
              <a:rPr lang="en-US" dirty="0" err="1"/>
              <a:t>Embase</a:t>
            </a:r>
            <a:r>
              <a:rPr lang="en-US" dirty="0"/>
              <a:t>, Cochrane and other pertinent databases</a:t>
            </a:r>
          </a:p>
          <a:p>
            <a:r>
              <a:rPr lang="en-US" dirty="0"/>
              <a:t>Citations are categorized based on your needs</a:t>
            </a:r>
          </a:p>
          <a:p>
            <a:r>
              <a:rPr lang="en-US" dirty="0"/>
              <a:t>Methodology Lead re-evaluates full-texts for eligibility</a:t>
            </a:r>
          </a:p>
          <a:p>
            <a:r>
              <a:rPr lang="en-US" dirty="0"/>
              <a:t>We do use some technological enhancements—also quality assurance Processes ensure right studies included in your final Evidence Project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0FC706-BFD7-4AEA-B508-7890F15528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7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technologies, combined with the expertise of Doctor Evidence’s librarians, ensure finding more relevant studies in a timely manner.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0FC706-BFD7-4AEA-B508-7890F15528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1225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0FC706-BFD7-4AEA-B508-7890F15528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4668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0FC706-BFD7-4AEA-B508-7890F155283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0535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Doctor Evidence conducts regularly scheduled trainings on the use of their platforms, including DOC Search, DOC Library, and DOC Data. Please contact Doctor Evidence directly to initiate your own project and take advantage of the cutting-edge technology and services available to you.</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19FF1A4-5221-49E3-ACCF-E0B4918A9F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82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request a library package, or assistance with any other type of project, in several ways: You can complete this online form, which will be emailed to you after this presentation.</a:t>
            </a:r>
            <a:endParaRPr lang="en-US" dirty="0"/>
          </a:p>
        </p:txBody>
      </p:sp>
      <p:sp>
        <p:nvSpPr>
          <p:cNvPr id="4" name="Slide Number Placeholder 3"/>
          <p:cNvSpPr>
            <a:spLocks noGrp="1"/>
          </p:cNvSpPr>
          <p:nvPr>
            <p:ph type="sldNum" sz="quarter" idx="10"/>
          </p:nvPr>
        </p:nvSpPr>
        <p:spPr/>
        <p:txBody>
          <a:bodyPr/>
          <a:lstStyle/>
          <a:p>
            <a:fld id="{130FC706-BFD7-4AEA-B508-7890F1552834}" type="slidenum">
              <a:rPr lang="en-US" smtClean="0"/>
              <a:pPr/>
              <a:t>38</a:t>
            </a:fld>
            <a:endParaRPr lang="en-US"/>
          </a:p>
        </p:txBody>
      </p:sp>
    </p:spTree>
    <p:extLst>
      <p:ext uri="{BB962C8B-B14F-4D97-AF65-F5344CB8AC3E}">
        <p14:creationId xmlns:p14="http://schemas.microsoft.com/office/powerpoint/2010/main" val="104406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0FC706-BFD7-4AEA-B508-7890F1552834}" type="slidenum">
              <a:rPr lang="en-US" smtClean="0"/>
              <a:pPr/>
              <a:t>2</a:t>
            </a:fld>
            <a:endParaRPr lang="en-US"/>
          </a:p>
        </p:txBody>
      </p:sp>
    </p:spTree>
    <p:extLst>
      <p:ext uri="{BB962C8B-B14F-4D97-AF65-F5344CB8AC3E}">
        <p14:creationId xmlns:p14="http://schemas.microsoft.com/office/powerpoint/2010/main" val="71612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also contact our client and consulting services team members, Michael del Aguila, Toby Sayre or Jean-Francois.</a:t>
            </a:r>
            <a:endParaRPr lang="en-US" dirty="0"/>
          </a:p>
        </p:txBody>
      </p:sp>
      <p:sp>
        <p:nvSpPr>
          <p:cNvPr id="4" name="Slide Number Placeholder 3"/>
          <p:cNvSpPr>
            <a:spLocks noGrp="1"/>
          </p:cNvSpPr>
          <p:nvPr>
            <p:ph type="sldNum" sz="quarter" idx="10"/>
          </p:nvPr>
        </p:nvSpPr>
        <p:spPr/>
        <p:txBody>
          <a:bodyPr/>
          <a:lstStyle/>
          <a:p>
            <a:fld id="{130FC706-BFD7-4AEA-B508-7890F1552834}" type="slidenum">
              <a:rPr lang="en-US" smtClean="0"/>
              <a:pPr/>
              <a:t>39</a:t>
            </a:fld>
            <a:endParaRPr lang="en-US"/>
          </a:p>
        </p:txBody>
      </p:sp>
    </p:spTree>
    <p:extLst>
      <p:ext uri="{BB962C8B-B14F-4D97-AF65-F5344CB8AC3E}">
        <p14:creationId xmlns:p14="http://schemas.microsoft.com/office/powerpoint/2010/main" val="16124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5E8313-20D0-472D-A945-9BD75601B57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171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ffectLst/>
                <a:latin typeface="+mn-lt"/>
                <a:ea typeface="+mn-ea"/>
                <a:cs typeface="+mn-cs"/>
              </a:rPr>
              <a:t>Through the Doctor Evidence-Sanofi Master Service Agreement, Doctor Evidence offers Sanofi personnel access to the approximately 150,000 existing Sanofi studies in DOC Library.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DOC Library, Doctor Evidence’s web-based repository for literature,  is available through single-sign on from the Sanofi website. </a:t>
            </a:r>
          </a:p>
          <a:p>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DOC Data: </a:t>
            </a:r>
            <a:r>
              <a:rPr lang="en-US" sz="2000" dirty="0"/>
              <a:t>Access configuration of study data points in a central platform</a:t>
            </a:r>
          </a:p>
          <a:p>
            <a:pPr marL="285750" lvl="0" indent="-285750">
              <a:buFont typeface="Arial" panose="020B0604020202020204" pitchFamily="34" charset="0"/>
              <a:buChar char="•"/>
            </a:pPr>
            <a:r>
              <a:rPr lang="en-US" sz="2000" dirty="0"/>
              <a:t>Review and analyze any patient characteristics and outcomes</a:t>
            </a:r>
          </a:p>
          <a:p>
            <a:pPr marL="285750" lvl="0" indent="-285750">
              <a:buFont typeface="Arial" panose="020B0604020202020204" pitchFamily="34" charset="0"/>
              <a:buChar char="•"/>
            </a:pPr>
            <a:r>
              <a:rPr lang="en-US" sz="2000" dirty="0"/>
              <a:t>Conduct real-time analysis through a web-based interface</a:t>
            </a:r>
          </a:p>
          <a:p>
            <a:pPr marL="1257300" lvl="2" indent="-342900">
              <a:buFont typeface="Courier New" panose="02070309020205020404" pitchFamily="49" charset="0"/>
              <a:buChar char="o"/>
            </a:pPr>
            <a:r>
              <a:rPr lang="en-US" sz="2000" dirty="0"/>
              <a:t>Meta-Analysis</a:t>
            </a:r>
          </a:p>
          <a:p>
            <a:pPr marL="1257300" lvl="2" indent="-342900">
              <a:buFont typeface="Courier New" panose="02070309020205020404" pitchFamily="49" charset="0"/>
              <a:buChar char="o"/>
            </a:pPr>
            <a:r>
              <a:rPr lang="en-US" sz="2000" dirty="0"/>
              <a:t>Indirect Treatment Comparison</a:t>
            </a:r>
          </a:p>
          <a:p>
            <a:pPr marL="1257300" lvl="2" indent="-342900">
              <a:buFont typeface="Courier New" panose="02070309020205020404" pitchFamily="49" charset="0"/>
              <a:buChar char="o"/>
            </a:pPr>
            <a:r>
              <a:rPr lang="en-US" sz="2000" dirty="0"/>
              <a:t>Network Meta-Analysis</a:t>
            </a:r>
          </a:p>
          <a:p>
            <a:pPr marL="285750" lvl="0" indent="-285750">
              <a:buFont typeface="Arial" panose="020B0604020202020204" pitchFamily="34" charset="0"/>
              <a:buChar char="•"/>
            </a:pPr>
            <a:r>
              <a:rPr lang="en-US" sz="2000" dirty="0"/>
              <a:t>Generate charts and evidence tables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no cost for any services or use of Doctor Evidence platforms.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5E8313-20D0-472D-A945-9BD75601B57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941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A03A3-3744-4A12-B783-DD4D7C0D2E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04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A03A3-3744-4A12-B783-DD4D7C0D2E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88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A03A3-3744-4A12-B783-DD4D7C0D2E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863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A03A3-3744-4A12-B783-DD4D7C0D2E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594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A03A3-3744-4A12-B783-DD4D7C0D2E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72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REMD01 Title">
    <p:bg bwMode="ltGray">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0" y="0"/>
            <a:ext cx="12192000" cy="6004559"/>
          </a:xfrm>
          <a:prstGeom prst="rect">
            <a:avLst/>
          </a:prstGeom>
        </p:spPr>
      </p:pic>
      <p:sp>
        <p:nvSpPr>
          <p:cNvPr id="8" name="Rectangle 4"/>
          <p:cNvSpPr>
            <a:spLocks noGrp="1" noChangeArrowheads="1"/>
          </p:cNvSpPr>
          <p:nvPr>
            <p:ph type="subTitle" sz="quarter" idx="1"/>
          </p:nvPr>
        </p:nvSpPr>
        <p:spPr bwMode="black">
          <a:xfrm>
            <a:off x="630767" y="3817155"/>
            <a:ext cx="6515104" cy="461665"/>
          </a:xfrm>
        </p:spPr>
        <p:txBody>
          <a:bodyPr>
            <a:spAutoFit/>
          </a:bodyPr>
          <a:lstStyle>
            <a:lvl1pPr algn="l">
              <a:spcBef>
                <a:spcPct val="0"/>
              </a:spcBef>
              <a:buFont typeface="Arial" charset="0"/>
              <a:buNone/>
              <a:defRPr sz="2400" b="1">
                <a:solidFill>
                  <a:schemeClr val="bg1">
                    <a:lumMod val="85000"/>
                  </a:schemeClr>
                </a:solidFill>
                <a:latin typeface="+mn-lt"/>
                <a:cs typeface="Calibri"/>
              </a:defRPr>
            </a:lvl1pPr>
          </a:lstStyle>
          <a:p>
            <a:r>
              <a:rPr lang="en-US"/>
              <a:t>Click to edit Master subtitle style</a:t>
            </a:r>
            <a:endParaRPr lang="en-GB" dirty="0"/>
          </a:p>
        </p:txBody>
      </p:sp>
      <p:sp>
        <p:nvSpPr>
          <p:cNvPr id="9" name="Rectangle 14"/>
          <p:cNvSpPr>
            <a:spLocks noGrp="1" noChangeArrowheads="1"/>
          </p:cNvSpPr>
          <p:nvPr>
            <p:ph type="ctrTitle" sz="quarter"/>
          </p:nvPr>
        </p:nvSpPr>
        <p:spPr bwMode="blackWhite">
          <a:xfrm>
            <a:off x="630767" y="2554465"/>
            <a:ext cx="11561237" cy="1162051"/>
          </a:xfrm>
          <a:ln/>
        </p:spPr>
        <p:txBody>
          <a:bodyPr lIns="91440" tIns="45720" rIns="91440" bIns="45720" anchor="ctr"/>
          <a:lstStyle>
            <a:lvl1pPr algn="l">
              <a:defRPr sz="4267" b="1" cap="none" baseline="0">
                <a:solidFill>
                  <a:schemeClr val="bg1"/>
                </a:solidFill>
                <a:effectLst/>
                <a:latin typeface="Book Antiqua"/>
                <a:cs typeface="Book Antiqua"/>
              </a:defRPr>
            </a:lvl1pPr>
          </a:lstStyle>
          <a:p>
            <a:r>
              <a:rPr lang="en-US"/>
              <a:t>Click to edit Master title style</a:t>
            </a:r>
            <a:endParaRPr lang="en-GB"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79" y="6058372"/>
            <a:ext cx="1964355" cy="665346"/>
          </a:xfrm>
          <a:prstGeom prst="rect">
            <a:avLst/>
          </a:prstGeom>
        </p:spPr>
      </p:pic>
      <p:pic>
        <p:nvPicPr>
          <p:cNvPr id="10" name="Picture 8" descr="drelogo0723.psd"/>
          <p:cNvPicPr>
            <a:picLocks noChangeAspect="1"/>
          </p:cNvPicPr>
          <p:nvPr/>
        </p:nvPicPr>
        <p:blipFill>
          <a:blip r:embed="rId4">
            <a:alphaModFix amt="51000"/>
            <a:extLst>
              <a:ext uri="{28A0092B-C50C-407E-A947-70E740481C1C}">
                <a14:useLocalDpi xmlns:a14="http://schemas.microsoft.com/office/drawing/2010/main" val="0"/>
              </a:ext>
            </a:extLst>
          </a:blip>
          <a:srcRect/>
          <a:stretch>
            <a:fillRect/>
          </a:stretch>
        </p:blipFill>
        <p:spPr bwMode="auto">
          <a:xfrm>
            <a:off x="7833785" y="-304800"/>
            <a:ext cx="4777316" cy="4775200"/>
          </a:xfrm>
          <a:prstGeom prst="rect">
            <a:avLst/>
          </a:prstGeom>
          <a:noFill/>
          <a:ln>
            <a:noFill/>
          </a:ln>
          <a:extLst>
            <a:ext uri="{909E8E84-426E-40dd-AFC4-6F175D3DCCD1}">
              <a14:hiddenFill xmlns="" xmlns:a14="http://schemas.microsoft.com/office/drawing/2010/main">
                <a:solidFill>
                  <a:srgbClr val="FFFFFF">
                    <a:alpha val="30000"/>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35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INFORMATION</a:t>
            </a:r>
          </a:p>
        </p:txBody>
      </p:sp>
    </p:spTree>
    <p:extLst>
      <p:ext uri="{BB962C8B-B14F-4D97-AF65-F5344CB8AC3E}">
        <p14:creationId xmlns:p14="http://schemas.microsoft.com/office/powerpoint/2010/main" val="2994306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INFORMATION</a:t>
            </a:r>
          </a:p>
        </p:txBody>
      </p:sp>
      <p:sp>
        <p:nvSpPr>
          <p:cNvPr id="3" name="TextBox 2"/>
          <p:cNvSpPr txBox="1"/>
          <p:nvPr/>
        </p:nvSpPr>
        <p:spPr>
          <a:xfrm>
            <a:off x="630767" y="1687529"/>
            <a:ext cx="3975768" cy="2677656"/>
          </a:xfrm>
          <a:prstGeom prst="rect">
            <a:avLst/>
          </a:prstGeom>
          <a:noFill/>
        </p:spPr>
        <p:txBody>
          <a:bodyPr wrap="none" rtlCol="0">
            <a:spAutoFit/>
          </a:bodyPr>
          <a:lstStyle/>
          <a:p>
            <a:pPr marL="609585" lvl="1" indent="0" algn="l">
              <a:buFontTx/>
              <a:buNone/>
            </a:pPr>
            <a:r>
              <a:rPr lang="en-US" sz="2400" dirty="0"/>
              <a:t>File color information:</a:t>
            </a:r>
          </a:p>
          <a:p>
            <a:pPr algn="l"/>
            <a:r>
              <a:rPr lang="en-US" sz="2400" dirty="0"/>
              <a:t>Yellow: FFC000</a:t>
            </a:r>
          </a:p>
          <a:p>
            <a:pPr algn="l"/>
            <a:r>
              <a:rPr lang="en-US" sz="2400" dirty="0"/>
              <a:t>Red: C61B1B</a:t>
            </a:r>
          </a:p>
          <a:p>
            <a:pPr algn="l"/>
            <a:r>
              <a:rPr lang="en-US" sz="2400" dirty="0"/>
              <a:t>Green: 00b0f0</a:t>
            </a:r>
          </a:p>
          <a:p>
            <a:pPr algn="l"/>
            <a:r>
              <a:rPr lang="en-US" sz="2400" dirty="0"/>
              <a:t>Blue: 92D050</a:t>
            </a:r>
          </a:p>
          <a:p>
            <a:endParaRPr lang="en-US" sz="2400" dirty="0"/>
          </a:p>
          <a:p>
            <a:endParaRPr lang="en-US" sz="2400" dirty="0"/>
          </a:p>
        </p:txBody>
      </p:sp>
      <p:sp>
        <p:nvSpPr>
          <p:cNvPr id="4" name="Rectangle 3"/>
          <p:cNvSpPr/>
          <p:nvPr/>
        </p:nvSpPr>
        <p:spPr bwMode="auto">
          <a:xfrm>
            <a:off x="3430058" y="2127311"/>
            <a:ext cx="242407" cy="413342"/>
          </a:xfrm>
          <a:prstGeom prst="rect">
            <a:avLst/>
          </a:prstGeom>
          <a:solidFill>
            <a:srgbClr val="FFC00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5" name="Rectangle 4"/>
          <p:cNvSpPr/>
          <p:nvPr/>
        </p:nvSpPr>
        <p:spPr bwMode="auto">
          <a:xfrm>
            <a:off x="3430058" y="2415823"/>
            <a:ext cx="242407" cy="413342"/>
          </a:xfrm>
          <a:prstGeom prst="rect">
            <a:avLst/>
          </a:prstGeom>
          <a:solidFill>
            <a:srgbClr val="C61B1B"/>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6" name="Rectangle 5"/>
          <p:cNvSpPr/>
          <p:nvPr/>
        </p:nvSpPr>
        <p:spPr bwMode="auto">
          <a:xfrm>
            <a:off x="3430058" y="2731910"/>
            <a:ext cx="242407" cy="413342"/>
          </a:xfrm>
          <a:prstGeom prst="rect">
            <a:avLst/>
          </a:prstGeom>
          <a:solidFill>
            <a:srgbClr val="00B0F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7" name="Rectangle 6"/>
          <p:cNvSpPr/>
          <p:nvPr/>
        </p:nvSpPr>
        <p:spPr bwMode="auto">
          <a:xfrm>
            <a:off x="3430058" y="3002845"/>
            <a:ext cx="242407" cy="413342"/>
          </a:xfrm>
          <a:prstGeom prst="rect">
            <a:avLst/>
          </a:prstGeom>
          <a:solidFill>
            <a:srgbClr val="92D05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8" name="TextBox 7"/>
          <p:cNvSpPr txBox="1"/>
          <p:nvPr/>
        </p:nvSpPr>
        <p:spPr>
          <a:xfrm>
            <a:off x="585661" y="1220716"/>
            <a:ext cx="4626588" cy="461665"/>
          </a:xfrm>
          <a:prstGeom prst="rect">
            <a:avLst/>
          </a:prstGeom>
          <a:solidFill>
            <a:srgbClr val="004064"/>
          </a:solidFill>
        </p:spPr>
        <p:txBody>
          <a:bodyPr wrap="none" rtlCol="0">
            <a:spAutoFit/>
          </a:bodyPr>
          <a:lstStyle/>
          <a:p>
            <a:r>
              <a:rPr lang="en-US" sz="2400">
                <a:solidFill>
                  <a:schemeClr val="bg1"/>
                </a:solidFill>
              </a:rPr>
              <a:t>Doctor Evidence</a:t>
            </a:r>
            <a:r>
              <a:rPr lang="en-US" sz="2400" baseline="0">
                <a:solidFill>
                  <a:schemeClr val="bg1"/>
                </a:solidFill>
              </a:rPr>
              <a:t> blue: 004064</a:t>
            </a:r>
            <a:endParaRPr lang="en-US" sz="2400">
              <a:solidFill>
                <a:schemeClr val="bg1"/>
              </a:solidFill>
            </a:endParaRPr>
          </a:p>
        </p:txBody>
      </p:sp>
    </p:spTree>
    <p:extLst>
      <p:ext uri="{BB962C8B-B14F-4D97-AF65-F5344CB8AC3E}">
        <p14:creationId xmlns:p14="http://schemas.microsoft.com/office/powerpoint/2010/main" val="493183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944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REMD01 Title">
    <p:bg bwMode="ltGray">
      <p:bgPr>
        <a:solidFill>
          <a:schemeClr val="bg1"/>
        </a:solidFill>
        <a:effectLst/>
      </p:bgPr>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1" y="0"/>
            <a:ext cx="12192000" cy="6004984"/>
          </a:xfrm>
          <a:prstGeom prst="rect">
            <a:avLst/>
          </a:prstGeom>
          <a:gradFill rotWithShape="1">
            <a:gsLst>
              <a:gs pos="0">
                <a:schemeClr val="accent3">
                  <a:lumMod val="50000"/>
                </a:schemeClr>
              </a:gs>
              <a:gs pos="61000">
                <a:schemeClr val="accent3">
                  <a:lumMod val="60000"/>
                  <a:lumOff val="40000"/>
                </a:schemeClr>
              </a:gs>
              <a:gs pos="100000">
                <a:schemeClr val="accent3">
                  <a:lumMod val="40000"/>
                  <a:lumOff val="60000"/>
                </a:schemeClr>
              </a:gs>
            </a:gsLst>
            <a:lin ang="20160000" scaled="0"/>
          </a:gradFill>
          <a:ln>
            <a:noFill/>
          </a:ln>
        </p:spPr>
        <p:txBody>
          <a:bodyPr wrap="square" lIns="120000" tIns="62400" rIns="120000" bIns="62400">
            <a:spAutoFit/>
          </a:bodyPr>
          <a:lstStyle/>
          <a:p>
            <a:pPr algn="r"/>
            <a:endParaRPr lang="en-US" sz="2400"/>
          </a:p>
        </p:txBody>
      </p:sp>
      <p:sp>
        <p:nvSpPr>
          <p:cNvPr id="8" name="Rectangle 4"/>
          <p:cNvSpPr>
            <a:spLocks noGrp="1" noChangeArrowheads="1"/>
          </p:cNvSpPr>
          <p:nvPr>
            <p:ph type="subTitle" sz="quarter" idx="1"/>
          </p:nvPr>
        </p:nvSpPr>
        <p:spPr bwMode="black">
          <a:xfrm>
            <a:off x="630767" y="3817155"/>
            <a:ext cx="6515104" cy="461665"/>
          </a:xfrm>
        </p:spPr>
        <p:txBody>
          <a:bodyPr>
            <a:spAutoFit/>
          </a:bodyPr>
          <a:lstStyle>
            <a:lvl1pPr algn="l">
              <a:spcBef>
                <a:spcPct val="0"/>
              </a:spcBef>
              <a:buFont typeface="Arial" charset="0"/>
              <a:buNone/>
              <a:defRPr sz="2400" b="1">
                <a:solidFill>
                  <a:schemeClr val="tx2"/>
                </a:solidFill>
                <a:latin typeface="+mn-lt"/>
                <a:cs typeface="Calibri"/>
              </a:defRPr>
            </a:lvl1pPr>
          </a:lstStyle>
          <a:p>
            <a:r>
              <a:rPr lang="en-US"/>
              <a:t>Click to edit Master subtitle style</a:t>
            </a:r>
            <a:endParaRPr lang="en-GB" dirty="0"/>
          </a:p>
        </p:txBody>
      </p:sp>
      <p:sp>
        <p:nvSpPr>
          <p:cNvPr id="9" name="Rectangle 14"/>
          <p:cNvSpPr>
            <a:spLocks noGrp="1" noChangeArrowheads="1"/>
          </p:cNvSpPr>
          <p:nvPr>
            <p:ph type="ctrTitle" sz="quarter"/>
          </p:nvPr>
        </p:nvSpPr>
        <p:spPr bwMode="blackWhite">
          <a:xfrm>
            <a:off x="630767" y="2554465"/>
            <a:ext cx="11561237" cy="1162051"/>
          </a:xfrm>
          <a:ln/>
        </p:spPr>
        <p:txBody>
          <a:bodyPr lIns="91440" tIns="45720" rIns="91440" bIns="45720" anchor="ctr"/>
          <a:lstStyle>
            <a:lvl1pPr algn="l">
              <a:defRPr sz="4267" b="1" cap="none" baseline="0">
                <a:solidFill>
                  <a:schemeClr val="bg1"/>
                </a:solidFill>
                <a:effectLst/>
                <a:latin typeface="Book Antiqua"/>
                <a:cs typeface="Book Antiqua"/>
              </a:defRPr>
            </a:lvl1pPr>
          </a:lstStyle>
          <a:p>
            <a:r>
              <a:rPr lang="en-US"/>
              <a:t>Click to edit Master title style</a:t>
            </a:r>
            <a:endParaRPr lang="en-GB" dirty="0"/>
          </a:p>
        </p:txBody>
      </p:sp>
      <p:pic>
        <p:nvPicPr>
          <p:cNvPr id="10" name="Picture 8" descr="drelogo0723.psd"/>
          <p:cNvPicPr>
            <a:picLocks noChangeAspect="1"/>
          </p:cNvPicPr>
          <p:nvPr/>
        </p:nvPicPr>
        <p:blipFill>
          <a:blip r:embed="rId2">
            <a:alphaModFix amt="51000"/>
            <a:extLst>
              <a:ext uri="{28A0092B-C50C-407E-A947-70E740481C1C}">
                <a14:useLocalDpi xmlns:a14="http://schemas.microsoft.com/office/drawing/2010/main" val="0"/>
              </a:ext>
            </a:extLst>
          </a:blip>
          <a:srcRect/>
          <a:stretch>
            <a:fillRect/>
          </a:stretch>
        </p:blipFill>
        <p:spPr bwMode="auto">
          <a:xfrm>
            <a:off x="7942642" y="-496380"/>
            <a:ext cx="4777316" cy="4775200"/>
          </a:xfrm>
          <a:prstGeom prst="rect">
            <a:avLst/>
          </a:prstGeom>
          <a:noFill/>
          <a:ln>
            <a:noFill/>
          </a:ln>
          <a:extLst>
            <a:ext uri="{909E8E84-426E-40dd-AFC4-6F175D3DCCD1}">
              <a14:hiddenFill xmlns="" xmlns:a14="http://schemas.microsoft.com/office/drawing/2010/main">
                <a:solidFill>
                  <a:srgbClr val="FFFFFF">
                    <a:alpha val="30000"/>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79" y="6058372"/>
            <a:ext cx="1964355" cy="665346"/>
          </a:xfrm>
          <a:prstGeom prst="rect">
            <a:avLst/>
          </a:prstGeom>
        </p:spPr>
      </p:pic>
    </p:spTree>
    <p:extLst>
      <p:ext uri="{BB962C8B-B14F-4D97-AF65-F5344CB8AC3E}">
        <p14:creationId xmlns:p14="http://schemas.microsoft.com/office/powerpoint/2010/main" val="1445192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DREMD01 Title and Content">
    <p:spTree>
      <p:nvGrpSpPr>
        <p:cNvPr id="1" name=""/>
        <p:cNvGrpSpPr/>
        <p:nvPr/>
      </p:nvGrpSpPr>
      <p:grpSpPr>
        <a:xfrm>
          <a:off x="0" y="0"/>
          <a:ext cx="0" cy="0"/>
          <a:chOff x="0" y="0"/>
          <a:chExt cx="0" cy="0"/>
        </a:xfrm>
      </p:grpSpPr>
      <p:sp>
        <p:nvSpPr>
          <p:cNvPr id="4" name="Rectangle 3"/>
          <p:cNvSpPr/>
          <p:nvPr/>
        </p:nvSpPr>
        <p:spPr bwMode="auto">
          <a:xfrm>
            <a:off x="0" y="-78317"/>
            <a:ext cx="12192000" cy="1275746"/>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3" name="Content Placeholder 2"/>
          <p:cNvSpPr>
            <a:spLocks noGrp="1"/>
          </p:cNvSpPr>
          <p:nvPr>
            <p:ph idx="1"/>
          </p:nvPr>
        </p:nvSpPr>
        <p:spPr>
          <a:xfrm>
            <a:off x="630767" y="1397001"/>
            <a:ext cx="10951635" cy="4676423"/>
          </a:xfrm>
        </p:spPr>
        <p:txBody>
          <a:bodyPr/>
          <a:lstStyle>
            <a:lvl1pPr>
              <a:defRPr sz="3733" b="1">
                <a:latin typeface="+mn-lt"/>
                <a:cs typeface="Calibri"/>
              </a:defRPr>
            </a:lvl1pPr>
            <a:lvl2pPr marL="365751" indent="-365751">
              <a:buClrTx/>
              <a:buFont typeface="Wingdings" pitchFamily="2" charset="2"/>
              <a:buChar char="§"/>
              <a:defRPr sz="3200">
                <a:latin typeface="+mn-lt"/>
                <a:cs typeface="Calibri"/>
              </a:defRPr>
            </a:lvl2pPr>
            <a:lvl3pPr>
              <a:buClrTx/>
              <a:defRPr sz="2667">
                <a:latin typeface="+mn-lt"/>
                <a:cs typeface="Calibri"/>
              </a:defRPr>
            </a:lvl3pPr>
            <a:lvl4pPr>
              <a:buClrTx/>
              <a:defRPr sz="2400">
                <a:latin typeface="+mn-lt"/>
                <a:cs typeface="Calibri"/>
              </a:defRPr>
            </a:lvl4pPr>
            <a:lvl5pPr>
              <a:buClrTx/>
              <a:defRPr sz="2133">
                <a:latin typeface="+mn-lt"/>
                <a:cs typeface="Calibri"/>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1"/>
          <p:cNvSpPr>
            <a:spLocks noGrp="1"/>
          </p:cNvSpPr>
          <p:nvPr>
            <p:ph type="title"/>
          </p:nvPr>
        </p:nvSpPr>
        <p:spPr>
          <a:xfrm>
            <a:off x="304806" y="304800"/>
            <a:ext cx="11577543" cy="658368"/>
          </a:xfrm>
        </p:spPr>
        <p:txBody>
          <a:bodyPr anchor="ctr"/>
          <a:lstStyle>
            <a:lvl1pPr>
              <a:defRPr sz="2800" b="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702215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RMD01 Section Header">
    <p:spTree>
      <p:nvGrpSpPr>
        <p:cNvPr id="1" name=""/>
        <p:cNvGrpSpPr/>
        <p:nvPr/>
      </p:nvGrpSpPr>
      <p:grpSpPr>
        <a:xfrm>
          <a:off x="0" y="0"/>
          <a:ext cx="0" cy="0"/>
          <a:chOff x="0" y="0"/>
          <a:chExt cx="0" cy="0"/>
        </a:xfrm>
      </p:grpSpPr>
      <p:sp>
        <p:nvSpPr>
          <p:cNvPr id="4" name="Rectangle 4"/>
          <p:cNvSpPr>
            <a:spLocks noGrp="1" noChangeArrowheads="1"/>
          </p:cNvSpPr>
          <p:nvPr>
            <p:ph type="subTitle" sz="quarter" idx="1"/>
          </p:nvPr>
        </p:nvSpPr>
        <p:spPr bwMode="black">
          <a:xfrm>
            <a:off x="1382396" y="3817155"/>
            <a:ext cx="5763475" cy="502766"/>
          </a:xfrm>
        </p:spPr>
        <p:txBody>
          <a:bodyPr wrap="square">
            <a:spAutoFit/>
          </a:bodyPr>
          <a:lstStyle>
            <a:lvl1pPr algn="l">
              <a:spcBef>
                <a:spcPct val="0"/>
              </a:spcBef>
              <a:buFont typeface="Arial" charset="0"/>
              <a:buNone/>
              <a:defRPr sz="2667">
                <a:solidFill>
                  <a:schemeClr val="tx1">
                    <a:lumMod val="65000"/>
                    <a:lumOff val="35000"/>
                  </a:schemeClr>
                </a:solidFill>
                <a:cs typeface="Arial" charset="0"/>
              </a:defRPr>
            </a:lvl1pPr>
          </a:lstStyle>
          <a:p>
            <a:r>
              <a:rPr lang="en-US"/>
              <a:t>Click to edit Master subtitle style</a:t>
            </a:r>
            <a:endParaRPr lang="en-GB" dirty="0"/>
          </a:p>
        </p:txBody>
      </p:sp>
      <p:sp>
        <p:nvSpPr>
          <p:cNvPr id="5" name="Rectangle 14"/>
          <p:cNvSpPr>
            <a:spLocks noGrp="1" noChangeArrowheads="1"/>
          </p:cNvSpPr>
          <p:nvPr>
            <p:ph type="ctrTitle" sz="quarter" hasCustomPrompt="1"/>
          </p:nvPr>
        </p:nvSpPr>
        <p:spPr bwMode="blackWhite">
          <a:xfrm>
            <a:off x="1382396" y="2554465"/>
            <a:ext cx="10809608" cy="1162051"/>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noFill/>
          </a:ln>
        </p:spPr>
        <p:txBody>
          <a:bodyPr lIns="91440" tIns="45720" rIns="91440" bIns="45720" anchor="ctr"/>
          <a:lstStyle>
            <a:lvl1pPr algn="l">
              <a:defRPr sz="4267" b="0" cap="none" spc="0" baseline="0">
                <a:ln w="0"/>
                <a:solidFill>
                  <a:schemeClr val="tx1"/>
                </a:solidFill>
                <a:effectLst>
                  <a:outerShdw blurRad="38100" dist="19050" dir="2700000" algn="tl" rotWithShape="0">
                    <a:schemeClr val="dk1">
                      <a:alpha val="40000"/>
                    </a:schemeClr>
                  </a:outerShdw>
                </a:effectLst>
                <a:latin typeface="+mj-lt"/>
                <a:cs typeface="Baskerville"/>
              </a:defRPr>
            </a:lvl1pPr>
          </a:lstStyle>
          <a:p>
            <a:r>
              <a:rPr lang="en-GB" dirty="0"/>
              <a:t>  Click to add Text</a:t>
            </a:r>
          </a:p>
        </p:txBody>
      </p:sp>
    </p:spTree>
    <p:extLst>
      <p:ext uri="{BB962C8B-B14F-4D97-AF65-F5344CB8AC3E}">
        <p14:creationId xmlns:p14="http://schemas.microsoft.com/office/powerpoint/2010/main" val="1080993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REMD01 Two Content">
    <p:spTree>
      <p:nvGrpSpPr>
        <p:cNvPr id="1" name=""/>
        <p:cNvGrpSpPr/>
        <p:nvPr/>
      </p:nvGrpSpPr>
      <p:grpSpPr>
        <a:xfrm>
          <a:off x="0" y="0"/>
          <a:ext cx="0" cy="0"/>
          <a:chOff x="0" y="0"/>
          <a:chExt cx="0" cy="0"/>
        </a:xfrm>
      </p:grpSpPr>
      <p:sp>
        <p:nvSpPr>
          <p:cNvPr id="5" name="Rectangle 4"/>
          <p:cNvSpPr/>
          <p:nvPr/>
        </p:nvSpPr>
        <p:spPr bwMode="auto">
          <a:xfrm>
            <a:off x="0" y="-78317"/>
            <a:ext cx="12192000"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2"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304806" y="1346285"/>
            <a:ext cx="5644588"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24847" y="1346285"/>
            <a:ext cx="5646733"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234728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REMD 01 Title Only">
    <p:spTree>
      <p:nvGrpSpPr>
        <p:cNvPr id="1" name=""/>
        <p:cNvGrpSpPr/>
        <p:nvPr/>
      </p:nvGrpSpPr>
      <p:grpSpPr>
        <a:xfrm>
          <a:off x="0" y="0"/>
          <a:ext cx="0" cy="0"/>
          <a:chOff x="0" y="0"/>
          <a:chExt cx="0" cy="0"/>
        </a:xfrm>
      </p:grpSpPr>
      <p:sp>
        <p:nvSpPr>
          <p:cNvPr id="3" name="Rectangle 2"/>
          <p:cNvSpPr/>
          <p:nvPr/>
        </p:nvSpPr>
        <p:spPr bwMode="auto">
          <a:xfrm>
            <a:off x="0" y="-78317"/>
            <a:ext cx="12192000"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4"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989305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REMD01 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4"/>
            <a:ext cx="6815667" cy="5853113"/>
          </a:xfrm>
        </p:spPr>
        <p:txBody>
          <a:bodyPr/>
          <a:lstStyle>
            <a:lvl1pPr>
              <a:defRPr sz="3733"/>
            </a:lvl1pPr>
            <a:lvl2pPr marL="365751" indent="-365751">
              <a:buClrTx/>
              <a:buFont typeface="Wingdings" pitchFamily="2" charset="2"/>
              <a:buChar char="§"/>
              <a:defRPr sz="2400">
                <a:solidFill>
                  <a:srgbClr val="000000"/>
                </a:solidFill>
              </a:defRPr>
            </a:lvl2pPr>
            <a:lvl3pPr>
              <a:buClrTx/>
              <a:defRPr sz="2133">
                <a:solidFill>
                  <a:srgbClr val="000000"/>
                </a:solidFill>
              </a:defRPr>
            </a:lvl3pPr>
            <a:lvl4pPr>
              <a:buClrTx/>
              <a:defRPr sz="1867">
                <a:solidFill>
                  <a:srgbClr val="000000"/>
                </a:solidFill>
              </a:defRPr>
            </a:lvl4pPr>
            <a:lvl5pPr>
              <a:buClrTx/>
              <a:defRPr sz="1600">
                <a:solidFill>
                  <a:srgbClr val="000000"/>
                </a:solidFill>
              </a:defRPr>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Rectangle 4"/>
          <p:cNvSpPr/>
          <p:nvPr/>
        </p:nvSpPr>
        <p:spPr bwMode="auto">
          <a:xfrm>
            <a:off x="0" y="-78317"/>
            <a:ext cx="4620691"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6" name="Title 1"/>
          <p:cNvSpPr txBox="1">
            <a:spLocks/>
          </p:cNvSpPr>
          <p:nvPr/>
        </p:nvSpPr>
        <p:spPr bwMode="auto">
          <a:xfrm>
            <a:off x="304806" y="304800"/>
            <a:ext cx="4387815" cy="658368"/>
          </a:xfrm>
          <a:prstGeom prst="rect">
            <a:avLst/>
          </a:prstGeom>
          <a:noFill/>
          <a:ln w="9525" algn="ctr">
            <a:noFill/>
            <a:miter lim="800000"/>
            <a:headEnd/>
            <a:tailEnd/>
          </a:ln>
          <a:effectLst/>
        </p:spPr>
        <p:txBody>
          <a:bodyPr vert="horz" wrap="square" lIns="72000" tIns="0" rIns="48000" bIns="0" numCol="1" anchor="t"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2133" kern="0" dirty="0"/>
              <a:t>Click to edit Master title style</a:t>
            </a:r>
            <a:endParaRPr lang="en-GB" sz="2133" kern="0" dirty="0"/>
          </a:p>
        </p:txBody>
      </p:sp>
    </p:spTree>
    <p:extLst>
      <p:ext uri="{BB962C8B-B14F-4D97-AF65-F5344CB8AC3E}">
        <p14:creationId xmlns:p14="http://schemas.microsoft.com/office/powerpoint/2010/main" val="4176171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REMD01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GB" dirty="0"/>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Rectangle 4"/>
          <p:cNvSpPr/>
          <p:nvPr/>
        </p:nvSpPr>
        <p:spPr bwMode="auto">
          <a:xfrm>
            <a:off x="2389717" y="4701494"/>
            <a:ext cx="7315200"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6" name="Title 1"/>
          <p:cNvSpPr txBox="1">
            <a:spLocks/>
          </p:cNvSpPr>
          <p:nvPr/>
        </p:nvSpPr>
        <p:spPr bwMode="auto">
          <a:xfrm>
            <a:off x="2389718" y="4802807"/>
            <a:ext cx="7191017" cy="489300"/>
          </a:xfrm>
          <a:prstGeom prst="rect">
            <a:avLst/>
          </a:prstGeom>
          <a:noFill/>
          <a:ln w="9525" algn="ctr">
            <a:noFill/>
            <a:miter lim="800000"/>
            <a:headEnd/>
            <a:tailEnd/>
          </a:ln>
          <a:effectLst/>
        </p:spPr>
        <p:txBody>
          <a:bodyPr vert="horz" wrap="square" lIns="72000" tIns="0" rIns="48000" bIns="0" numCol="1" anchor="t"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3733" kern="0" dirty="0"/>
              <a:t>Click to edit Master title style</a:t>
            </a:r>
            <a:endParaRPr lang="en-GB" sz="3733" kern="0" dirty="0"/>
          </a:p>
        </p:txBody>
      </p:sp>
    </p:spTree>
    <p:extLst>
      <p:ext uri="{BB962C8B-B14F-4D97-AF65-F5344CB8AC3E}">
        <p14:creationId xmlns:p14="http://schemas.microsoft.com/office/powerpoint/2010/main" val="1971808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REMD01 Title and Content">
    <p:spTree>
      <p:nvGrpSpPr>
        <p:cNvPr id="1" name=""/>
        <p:cNvGrpSpPr/>
        <p:nvPr/>
      </p:nvGrpSpPr>
      <p:grpSpPr>
        <a:xfrm>
          <a:off x="0" y="0"/>
          <a:ext cx="0" cy="0"/>
          <a:chOff x="0" y="0"/>
          <a:chExt cx="0" cy="0"/>
        </a:xfrm>
      </p:grpSpPr>
      <p:sp>
        <p:nvSpPr>
          <p:cNvPr id="4" name="Rectangle 3"/>
          <p:cNvSpPr/>
          <p:nvPr/>
        </p:nvSpPr>
        <p:spPr bwMode="auto">
          <a:xfrm>
            <a:off x="0" y="-19456"/>
            <a:ext cx="12191999" cy="1093389"/>
          </a:xfrm>
          <a:prstGeom prst="rect">
            <a:avLst/>
          </a:prstGeom>
          <a:solidFill>
            <a:srgbClr val="244061"/>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3" name="Content Placeholder 2"/>
          <p:cNvSpPr>
            <a:spLocks noGrp="1"/>
          </p:cNvSpPr>
          <p:nvPr>
            <p:ph idx="1"/>
          </p:nvPr>
        </p:nvSpPr>
        <p:spPr>
          <a:xfrm>
            <a:off x="630767" y="1397001"/>
            <a:ext cx="10951635" cy="4676423"/>
          </a:xfrm>
        </p:spPr>
        <p:txBody>
          <a:bodyPr/>
          <a:lstStyle>
            <a:lvl1pPr>
              <a:defRPr sz="3733" b="1">
                <a:latin typeface="Calibri"/>
                <a:cs typeface="Calibri"/>
              </a:defRPr>
            </a:lvl1pPr>
            <a:lvl2pPr marL="365751" indent="-365751">
              <a:buClrTx/>
              <a:buFont typeface="Wingdings" pitchFamily="2" charset="2"/>
              <a:buChar char="§"/>
              <a:defRPr sz="3200">
                <a:latin typeface="Calibri"/>
                <a:cs typeface="Calibri"/>
              </a:defRPr>
            </a:lvl2pPr>
            <a:lvl3pPr>
              <a:buClrTx/>
              <a:defRPr sz="2667">
                <a:latin typeface="Calibri"/>
                <a:cs typeface="Calibri"/>
              </a:defRPr>
            </a:lvl3pPr>
            <a:lvl4pPr>
              <a:buClrTx/>
              <a:defRPr sz="2400">
                <a:latin typeface="Calibri"/>
                <a:cs typeface="Calibri"/>
              </a:defRPr>
            </a:lvl4pPr>
            <a:lvl5pPr>
              <a:buClrTx/>
              <a:defRPr sz="2133">
                <a:latin typeface="Calibri"/>
                <a:cs typeface="Calibri"/>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1"/>
          <p:cNvSpPr>
            <a:spLocks noGrp="1"/>
          </p:cNvSpPr>
          <p:nvPr>
            <p:ph type="title"/>
          </p:nvPr>
        </p:nvSpPr>
        <p:spPr>
          <a:xfrm>
            <a:off x="304806" y="304800"/>
            <a:ext cx="11577543" cy="658368"/>
          </a:xfrm>
        </p:spPr>
        <p:txBody>
          <a:bodyPr anchor="ct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918585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REMD01 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30766" y="1433689"/>
            <a:ext cx="10545233" cy="462468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p:nvPr/>
        </p:nvSpPr>
        <p:spPr bwMode="auto">
          <a:xfrm>
            <a:off x="0" y="-78317"/>
            <a:ext cx="12192000"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5"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811039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INFORMATION</a:t>
            </a:r>
            <a:br>
              <a:rPr lang="en-US" dirty="0"/>
            </a:br>
            <a:endParaRPr lang="en-US" dirty="0"/>
          </a:p>
        </p:txBody>
      </p:sp>
      <p:sp>
        <p:nvSpPr>
          <p:cNvPr id="3" name="TextBox 2"/>
          <p:cNvSpPr txBox="1"/>
          <p:nvPr/>
        </p:nvSpPr>
        <p:spPr>
          <a:xfrm>
            <a:off x="630767" y="1687529"/>
            <a:ext cx="3975768" cy="2677656"/>
          </a:xfrm>
          <a:prstGeom prst="rect">
            <a:avLst/>
          </a:prstGeom>
          <a:noFill/>
        </p:spPr>
        <p:txBody>
          <a:bodyPr wrap="none" rtlCol="0">
            <a:spAutoFit/>
          </a:bodyPr>
          <a:lstStyle/>
          <a:p>
            <a:pPr marL="609585" lvl="1" indent="0" algn="l">
              <a:buFontTx/>
              <a:buNone/>
            </a:pPr>
            <a:r>
              <a:rPr lang="en-US" sz="2400" dirty="0"/>
              <a:t>File color information:</a:t>
            </a:r>
          </a:p>
          <a:p>
            <a:pPr algn="l"/>
            <a:r>
              <a:rPr lang="en-US" sz="2400" dirty="0"/>
              <a:t>Yellow: FFC000</a:t>
            </a:r>
          </a:p>
          <a:p>
            <a:pPr algn="l"/>
            <a:r>
              <a:rPr lang="en-US" sz="2400" dirty="0"/>
              <a:t>Red: C61B1B</a:t>
            </a:r>
          </a:p>
          <a:p>
            <a:pPr algn="l"/>
            <a:r>
              <a:rPr lang="en-US" sz="2400" dirty="0"/>
              <a:t>Green: 00b0f0</a:t>
            </a:r>
          </a:p>
          <a:p>
            <a:pPr algn="l"/>
            <a:r>
              <a:rPr lang="en-US" sz="2400" dirty="0"/>
              <a:t>Blue: 92D050</a:t>
            </a:r>
          </a:p>
          <a:p>
            <a:endParaRPr lang="en-US" sz="2400" dirty="0"/>
          </a:p>
          <a:p>
            <a:endParaRPr lang="en-US" sz="2400" dirty="0"/>
          </a:p>
        </p:txBody>
      </p:sp>
      <p:sp>
        <p:nvSpPr>
          <p:cNvPr id="4" name="Rectangle 3"/>
          <p:cNvSpPr/>
          <p:nvPr/>
        </p:nvSpPr>
        <p:spPr bwMode="auto">
          <a:xfrm>
            <a:off x="3430058" y="2127311"/>
            <a:ext cx="242407" cy="413342"/>
          </a:xfrm>
          <a:prstGeom prst="rect">
            <a:avLst/>
          </a:prstGeom>
          <a:solidFill>
            <a:srgbClr val="FFC00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5" name="Rectangle 4"/>
          <p:cNvSpPr/>
          <p:nvPr/>
        </p:nvSpPr>
        <p:spPr bwMode="auto">
          <a:xfrm>
            <a:off x="3430058" y="2415823"/>
            <a:ext cx="242407" cy="413342"/>
          </a:xfrm>
          <a:prstGeom prst="rect">
            <a:avLst/>
          </a:prstGeom>
          <a:solidFill>
            <a:srgbClr val="C61B1B"/>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6" name="Rectangle 5"/>
          <p:cNvSpPr/>
          <p:nvPr/>
        </p:nvSpPr>
        <p:spPr bwMode="auto">
          <a:xfrm>
            <a:off x="3430058" y="2731910"/>
            <a:ext cx="242407" cy="413342"/>
          </a:xfrm>
          <a:prstGeom prst="rect">
            <a:avLst/>
          </a:prstGeom>
          <a:solidFill>
            <a:srgbClr val="00B0F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7" name="Rectangle 6"/>
          <p:cNvSpPr/>
          <p:nvPr/>
        </p:nvSpPr>
        <p:spPr bwMode="auto">
          <a:xfrm>
            <a:off x="3430058" y="3002845"/>
            <a:ext cx="242407" cy="413342"/>
          </a:xfrm>
          <a:prstGeom prst="rect">
            <a:avLst/>
          </a:prstGeom>
          <a:solidFill>
            <a:srgbClr val="92D05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8" name="TextBox 7"/>
          <p:cNvSpPr txBox="1"/>
          <p:nvPr/>
        </p:nvSpPr>
        <p:spPr>
          <a:xfrm>
            <a:off x="3955765" y="1716942"/>
            <a:ext cx="4626588" cy="461665"/>
          </a:xfrm>
          <a:prstGeom prst="rect">
            <a:avLst/>
          </a:prstGeom>
          <a:solidFill>
            <a:srgbClr val="004064"/>
          </a:solidFill>
        </p:spPr>
        <p:txBody>
          <a:bodyPr wrap="none" rtlCol="0">
            <a:spAutoFit/>
          </a:bodyPr>
          <a:lstStyle/>
          <a:p>
            <a:r>
              <a:rPr lang="en-US" sz="2400">
                <a:solidFill>
                  <a:schemeClr val="bg1"/>
                </a:solidFill>
              </a:rPr>
              <a:t>Doctor Evidence</a:t>
            </a:r>
            <a:r>
              <a:rPr lang="en-US" sz="2400" baseline="0">
                <a:solidFill>
                  <a:schemeClr val="bg1"/>
                </a:solidFill>
              </a:rPr>
              <a:t> blue: 004064</a:t>
            </a:r>
            <a:endParaRPr lang="en-US" sz="2400">
              <a:solidFill>
                <a:schemeClr val="bg1"/>
              </a:solidFill>
            </a:endParaRPr>
          </a:p>
        </p:txBody>
      </p:sp>
    </p:spTree>
    <p:extLst>
      <p:ext uri="{BB962C8B-B14F-4D97-AF65-F5344CB8AC3E}">
        <p14:creationId xmlns:p14="http://schemas.microsoft.com/office/powerpoint/2010/main" val="232478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3909" y="2526785"/>
            <a:ext cx="11737731" cy="1070266"/>
          </a:xfrm>
        </p:spPr>
        <p:txBody>
          <a:bodyPr anchor="b">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93909" y="3689126"/>
            <a:ext cx="11737731" cy="78708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0" name="Group 9"/>
          <p:cNvGrpSpPr/>
          <p:nvPr userDrawn="1"/>
        </p:nvGrpSpPr>
        <p:grpSpPr>
          <a:xfrm>
            <a:off x="0" y="0"/>
            <a:ext cx="6635365" cy="2212252"/>
            <a:chOff x="500932" y="67586"/>
            <a:chExt cx="6217923" cy="2221992"/>
          </a:xfrm>
        </p:grpSpPr>
        <p:sp>
          <p:nvSpPr>
            <p:cNvPr id="7" name="Rectangle 6"/>
            <p:cNvSpPr/>
            <p:nvPr userDrawn="1"/>
          </p:nvSpPr>
          <p:spPr>
            <a:xfrm>
              <a:off x="500932" y="67587"/>
              <a:ext cx="5224007" cy="2202511"/>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userDrawn="1"/>
          </p:nvSpPr>
          <p:spPr>
            <a:xfrm>
              <a:off x="508886" y="67586"/>
              <a:ext cx="6209969" cy="2221992"/>
            </a:xfrm>
            <a:prstGeom prst="parallelogram">
              <a:avLst>
                <a:gd name="adj" fmla="val 42329"/>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userDrawn="1"/>
        </p:nvGrpSpPr>
        <p:grpSpPr>
          <a:xfrm>
            <a:off x="5974076" y="0"/>
            <a:ext cx="6217923" cy="2212252"/>
            <a:chOff x="5974076" y="-87464"/>
            <a:chExt cx="6217923" cy="2299716"/>
          </a:xfrm>
        </p:grpSpPr>
        <p:sp>
          <p:nvSpPr>
            <p:cNvPr id="12" name="Rectangle 11"/>
            <p:cNvSpPr/>
            <p:nvPr userDrawn="1"/>
          </p:nvSpPr>
          <p:spPr>
            <a:xfrm flipH="1" flipV="1">
              <a:off x="6967992" y="-75254"/>
              <a:ext cx="5224007" cy="22795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userDrawn="1"/>
          </p:nvSpPr>
          <p:spPr>
            <a:xfrm flipH="1" flipV="1">
              <a:off x="5974076" y="-87464"/>
              <a:ext cx="6209969" cy="2299716"/>
            </a:xfrm>
            <a:prstGeom prst="parallelogram">
              <a:avLst>
                <a:gd name="adj" fmla="val 4232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p:cNvGrpSpPr/>
          <p:nvPr userDrawn="1"/>
        </p:nvGrpSpPr>
        <p:grpSpPr>
          <a:xfrm>
            <a:off x="-95418" y="4566855"/>
            <a:ext cx="8396420" cy="2324134"/>
            <a:chOff x="-95418" y="4566855"/>
            <a:chExt cx="8396420" cy="2478620"/>
          </a:xfrm>
        </p:grpSpPr>
        <p:sp>
          <p:nvSpPr>
            <p:cNvPr id="16" name="Rectangle 15"/>
            <p:cNvSpPr/>
            <p:nvPr userDrawn="1"/>
          </p:nvSpPr>
          <p:spPr>
            <a:xfrm>
              <a:off x="-95418" y="4566855"/>
              <a:ext cx="7063314" cy="24568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p:cNvSpPr/>
            <p:nvPr userDrawn="1"/>
          </p:nvSpPr>
          <p:spPr>
            <a:xfrm>
              <a:off x="-95418" y="4566855"/>
              <a:ext cx="8396420" cy="2478620"/>
            </a:xfrm>
            <a:prstGeom prst="parallelogram">
              <a:avLst>
                <a:gd name="adj" fmla="val 4232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p:cNvSpPr/>
          <p:nvPr userDrawn="1"/>
        </p:nvSpPr>
        <p:spPr>
          <a:xfrm>
            <a:off x="7555602" y="4579064"/>
            <a:ext cx="4628443" cy="2299716"/>
          </a:xfrm>
          <a:prstGeom prst="parallelogram">
            <a:avLst>
              <a:gd name="adj" fmla="val 42329"/>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allelogram 19"/>
          <p:cNvSpPr/>
          <p:nvPr userDrawn="1"/>
        </p:nvSpPr>
        <p:spPr>
          <a:xfrm>
            <a:off x="8621739" y="4579064"/>
            <a:ext cx="3570261" cy="2311925"/>
          </a:xfrm>
          <a:prstGeom prst="parallelogram">
            <a:avLst>
              <a:gd name="adj" fmla="val 0"/>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8" descr="drelogo0723.psd"/>
          <p:cNvPicPr>
            <a:picLocks noChangeAspect="1"/>
          </p:cNvPicPr>
          <p:nvPr userDrawn="1"/>
        </p:nvPicPr>
        <p:blipFill>
          <a:blip r:embed="rId2">
            <a:alphaModFix amt="51000"/>
            <a:extLst>
              <a:ext uri="{28A0092B-C50C-407E-A947-70E740481C1C}">
                <a14:useLocalDpi xmlns:a14="http://schemas.microsoft.com/office/drawing/2010/main" val="0"/>
              </a:ext>
            </a:extLst>
          </a:blip>
          <a:srcRect/>
          <a:stretch>
            <a:fillRect/>
          </a:stretch>
        </p:blipFill>
        <p:spPr bwMode="auto">
          <a:xfrm>
            <a:off x="8621739" y="11746"/>
            <a:ext cx="3480164" cy="3478623"/>
          </a:xfrm>
          <a:prstGeom prst="rect">
            <a:avLst/>
          </a:prstGeom>
          <a:noFill/>
          <a:ln>
            <a:noFill/>
          </a:ln>
          <a:extLst>
            <a:ext uri="{909E8E84-426E-40dd-AFC4-6F175D3DCCD1}">
              <a14:hiddenFill xmlns="" xmlns:a14="http://schemas.microsoft.com/office/drawing/2010/main">
                <a:solidFill>
                  <a:srgbClr val="FFFFFF">
                    <a:alpha val="30000"/>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277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533F6B-2C29-4062-AF1C-541D8F189DA0}"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6E7D5-B48C-4571-B150-7EC1A00A3CCD}" type="slidenum">
              <a:rPr lang="en-US" smtClean="0"/>
              <a:t>‹#›</a:t>
            </a:fld>
            <a:endParaRPr lang="en-US"/>
          </a:p>
        </p:txBody>
      </p:sp>
    </p:spTree>
    <p:extLst>
      <p:ext uri="{BB962C8B-B14F-4D97-AF65-F5344CB8AC3E}">
        <p14:creationId xmlns:p14="http://schemas.microsoft.com/office/powerpoint/2010/main" val="242456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DREMD01 Title">
    <p:bg bwMode="lt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004559"/>
          </a:xfrm>
          <a:prstGeom prst="rect">
            <a:avLst/>
          </a:prstGeom>
        </p:spPr>
      </p:pic>
      <p:sp>
        <p:nvSpPr>
          <p:cNvPr id="8" name="Rectangle 4"/>
          <p:cNvSpPr>
            <a:spLocks noGrp="1" noChangeArrowheads="1"/>
          </p:cNvSpPr>
          <p:nvPr>
            <p:ph type="subTitle" sz="quarter" idx="1"/>
          </p:nvPr>
        </p:nvSpPr>
        <p:spPr bwMode="black">
          <a:xfrm>
            <a:off x="630767" y="3817155"/>
            <a:ext cx="6515104" cy="461665"/>
          </a:xfrm>
        </p:spPr>
        <p:txBody>
          <a:bodyPr>
            <a:spAutoFit/>
          </a:bodyPr>
          <a:lstStyle>
            <a:lvl1pPr algn="l">
              <a:spcBef>
                <a:spcPct val="0"/>
              </a:spcBef>
              <a:buFont typeface="Arial" charset="0"/>
              <a:buNone/>
              <a:defRPr sz="2400" b="1">
                <a:solidFill>
                  <a:schemeClr val="tx2"/>
                </a:solidFill>
                <a:latin typeface="+mn-lt"/>
                <a:cs typeface="Calibri"/>
              </a:defRPr>
            </a:lvl1pPr>
          </a:lstStyle>
          <a:p>
            <a:r>
              <a:rPr lang="en-US"/>
              <a:t>Click to edit Master subtitle style</a:t>
            </a:r>
            <a:endParaRPr lang="en-GB" dirty="0"/>
          </a:p>
        </p:txBody>
      </p:sp>
      <p:sp>
        <p:nvSpPr>
          <p:cNvPr id="9" name="Rectangle 14"/>
          <p:cNvSpPr>
            <a:spLocks noGrp="1" noChangeArrowheads="1"/>
          </p:cNvSpPr>
          <p:nvPr>
            <p:ph type="ctrTitle" sz="quarter"/>
          </p:nvPr>
        </p:nvSpPr>
        <p:spPr bwMode="blackWhite">
          <a:xfrm>
            <a:off x="630767" y="2554465"/>
            <a:ext cx="11561237" cy="1162051"/>
          </a:xfrm>
          <a:ln/>
        </p:spPr>
        <p:txBody>
          <a:bodyPr lIns="91440" tIns="45720" rIns="91440" bIns="45720" anchor="ctr"/>
          <a:lstStyle>
            <a:lvl1pPr algn="l">
              <a:defRPr sz="4267" b="1" cap="none" baseline="0">
                <a:solidFill>
                  <a:schemeClr val="bg1"/>
                </a:solidFill>
                <a:effectLst/>
                <a:latin typeface="Book Antiqua"/>
                <a:cs typeface="Book Antiqua"/>
              </a:defRPr>
            </a:lvl1pPr>
          </a:lstStyle>
          <a:p>
            <a:r>
              <a:rPr lang="en-US"/>
              <a:t>Click to edit Master title style</a:t>
            </a:r>
            <a:endParaRPr lang="en-GB" dirty="0"/>
          </a:p>
        </p:txBody>
      </p:sp>
      <p:pic>
        <p:nvPicPr>
          <p:cNvPr id="10" name="Picture 8" descr="drelogo0723.psd"/>
          <p:cNvPicPr>
            <a:picLocks noChangeAspect="1"/>
          </p:cNvPicPr>
          <p:nvPr/>
        </p:nvPicPr>
        <p:blipFill>
          <a:blip r:embed="rId3">
            <a:alphaModFix amt="51000"/>
            <a:extLst>
              <a:ext uri="{28A0092B-C50C-407E-A947-70E740481C1C}">
                <a14:useLocalDpi xmlns:a14="http://schemas.microsoft.com/office/drawing/2010/main" val="0"/>
              </a:ext>
            </a:extLst>
          </a:blip>
          <a:srcRect/>
          <a:stretch>
            <a:fillRect/>
          </a:stretch>
        </p:blipFill>
        <p:spPr bwMode="auto">
          <a:xfrm>
            <a:off x="7942642" y="-496380"/>
            <a:ext cx="4777316" cy="4775200"/>
          </a:xfrm>
          <a:prstGeom prst="rect">
            <a:avLst/>
          </a:prstGeom>
          <a:noFill/>
          <a:ln>
            <a:noFill/>
          </a:ln>
          <a:extLst>
            <a:ext uri="{909E8E84-426E-40dd-AFC4-6F175D3DCCD1}">
              <a14:hiddenFill xmlns="" xmlns:a14="http://schemas.microsoft.com/office/drawing/2010/main">
                <a:solidFill>
                  <a:srgbClr val="FFFFFF">
                    <a:alpha val="30000"/>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279" y="6058372"/>
            <a:ext cx="1964355" cy="665346"/>
          </a:xfrm>
          <a:prstGeom prst="rect">
            <a:avLst/>
          </a:prstGeom>
        </p:spPr>
      </p:pic>
    </p:spTree>
    <p:extLst>
      <p:ext uri="{BB962C8B-B14F-4D97-AF65-F5344CB8AC3E}">
        <p14:creationId xmlns:p14="http://schemas.microsoft.com/office/powerpoint/2010/main" val="3831950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DREMD01 Title and Content">
    <p:spTree>
      <p:nvGrpSpPr>
        <p:cNvPr id="1" name=""/>
        <p:cNvGrpSpPr/>
        <p:nvPr/>
      </p:nvGrpSpPr>
      <p:grpSpPr>
        <a:xfrm>
          <a:off x="0" y="0"/>
          <a:ext cx="0" cy="0"/>
          <a:chOff x="0" y="0"/>
          <a:chExt cx="0" cy="0"/>
        </a:xfrm>
      </p:grpSpPr>
      <p:sp>
        <p:nvSpPr>
          <p:cNvPr id="4" name="Rectangle 3"/>
          <p:cNvSpPr/>
          <p:nvPr/>
        </p:nvSpPr>
        <p:spPr bwMode="auto">
          <a:xfrm>
            <a:off x="0" y="-78317"/>
            <a:ext cx="12192000" cy="1275746"/>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3" name="Content Placeholder 2"/>
          <p:cNvSpPr>
            <a:spLocks noGrp="1"/>
          </p:cNvSpPr>
          <p:nvPr>
            <p:ph idx="1"/>
          </p:nvPr>
        </p:nvSpPr>
        <p:spPr>
          <a:xfrm>
            <a:off x="630767" y="1397001"/>
            <a:ext cx="10951635" cy="4676423"/>
          </a:xfrm>
        </p:spPr>
        <p:txBody>
          <a:bodyPr/>
          <a:lstStyle>
            <a:lvl1pPr>
              <a:defRPr sz="3733" b="1">
                <a:latin typeface="+mn-lt"/>
                <a:cs typeface="Calibri"/>
              </a:defRPr>
            </a:lvl1pPr>
            <a:lvl2pPr marL="365751" indent="-365751">
              <a:buClrTx/>
              <a:buFont typeface="Wingdings" pitchFamily="2" charset="2"/>
              <a:buChar char="§"/>
              <a:defRPr sz="3200">
                <a:latin typeface="+mn-lt"/>
                <a:cs typeface="Calibri"/>
              </a:defRPr>
            </a:lvl2pPr>
            <a:lvl3pPr>
              <a:buClrTx/>
              <a:defRPr sz="2667">
                <a:latin typeface="+mn-lt"/>
                <a:cs typeface="Calibri"/>
              </a:defRPr>
            </a:lvl3pPr>
            <a:lvl4pPr>
              <a:buClrTx/>
              <a:defRPr sz="2400">
                <a:latin typeface="+mn-lt"/>
                <a:cs typeface="Calibri"/>
              </a:defRPr>
            </a:lvl4pPr>
            <a:lvl5pPr>
              <a:buClrTx/>
              <a:defRPr sz="2133">
                <a:latin typeface="+mn-lt"/>
                <a:cs typeface="Calibri"/>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1"/>
          <p:cNvSpPr>
            <a:spLocks noGrp="1"/>
          </p:cNvSpPr>
          <p:nvPr>
            <p:ph type="title"/>
          </p:nvPr>
        </p:nvSpPr>
        <p:spPr>
          <a:xfrm>
            <a:off x="304806" y="304800"/>
            <a:ext cx="11577543" cy="658368"/>
          </a:xfrm>
        </p:spPr>
        <p:txBody>
          <a:bodyPr anchor="ctr"/>
          <a:lstStyle>
            <a:lvl1pPr>
              <a:defRPr sz="2800" b="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41758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RMD01 Section Header">
    <p:spTree>
      <p:nvGrpSpPr>
        <p:cNvPr id="1" name=""/>
        <p:cNvGrpSpPr/>
        <p:nvPr/>
      </p:nvGrpSpPr>
      <p:grpSpPr>
        <a:xfrm>
          <a:off x="0" y="0"/>
          <a:ext cx="0" cy="0"/>
          <a:chOff x="0" y="0"/>
          <a:chExt cx="0" cy="0"/>
        </a:xfrm>
      </p:grpSpPr>
      <p:sp>
        <p:nvSpPr>
          <p:cNvPr id="4" name="Rectangle 4"/>
          <p:cNvSpPr>
            <a:spLocks noGrp="1" noChangeArrowheads="1"/>
          </p:cNvSpPr>
          <p:nvPr>
            <p:ph type="subTitle" sz="quarter" idx="1"/>
          </p:nvPr>
        </p:nvSpPr>
        <p:spPr bwMode="black">
          <a:xfrm>
            <a:off x="1382396" y="3817155"/>
            <a:ext cx="5763475" cy="502766"/>
          </a:xfrm>
        </p:spPr>
        <p:txBody>
          <a:bodyPr wrap="square">
            <a:spAutoFit/>
          </a:bodyPr>
          <a:lstStyle>
            <a:lvl1pPr algn="l">
              <a:spcBef>
                <a:spcPct val="0"/>
              </a:spcBef>
              <a:buFont typeface="Arial" charset="0"/>
              <a:buNone/>
              <a:defRPr sz="2667">
                <a:solidFill>
                  <a:schemeClr val="tx1">
                    <a:lumMod val="65000"/>
                    <a:lumOff val="35000"/>
                  </a:schemeClr>
                </a:solidFill>
                <a:cs typeface="Arial" charset="0"/>
              </a:defRPr>
            </a:lvl1pPr>
          </a:lstStyle>
          <a:p>
            <a:r>
              <a:rPr lang="en-US"/>
              <a:t>Click to edit Master subtitle style</a:t>
            </a:r>
            <a:endParaRPr lang="en-GB" dirty="0"/>
          </a:p>
        </p:txBody>
      </p:sp>
      <p:sp>
        <p:nvSpPr>
          <p:cNvPr id="5" name="Rectangle 14"/>
          <p:cNvSpPr>
            <a:spLocks noGrp="1" noChangeArrowheads="1"/>
          </p:cNvSpPr>
          <p:nvPr>
            <p:ph type="ctrTitle" sz="quarter" hasCustomPrompt="1"/>
          </p:nvPr>
        </p:nvSpPr>
        <p:spPr bwMode="blackWhite">
          <a:xfrm>
            <a:off x="1382396" y="2554465"/>
            <a:ext cx="10809608" cy="1162051"/>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noFill/>
          </a:ln>
        </p:spPr>
        <p:txBody>
          <a:bodyPr lIns="91440" tIns="45720" rIns="91440" bIns="45720" anchor="ctr"/>
          <a:lstStyle>
            <a:lvl1pPr algn="l">
              <a:defRPr sz="4267" b="0" cap="none" spc="0" baseline="0">
                <a:ln w="0"/>
                <a:solidFill>
                  <a:schemeClr val="tx1"/>
                </a:solidFill>
                <a:effectLst>
                  <a:outerShdw blurRad="38100" dist="19050" dir="2700000" algn="tl" rotWithShape="0">
                    <a:schemeClr val="dk1">
                      <a:alpha val="40000"/>
                    </a:schemeClr>
                  </a:outerShdw>
                </a:effectLst>
                <a:latin typeface="+mn-lt"/>
                <a:cs typeface="Baskerville"/>
              </a:defRPr>
            </a:lvl1pPr>
          </a:lstStyle>
          <a:p>
            <a:r>
              <a:rPr lang="en-GB" dirty="0"/>
              <a:t>  Click to add Text</a:t>
            </a:r>
          </a:p>
        </p:txBody>
      </p:sp>
    </p:spTree>
    <p:extLst>
      <p:ext uri="{BB962C8B-B14F-4D97-AF65-F5344CB8AC3E}">
        <p14:creationId xmlns:p14="http://schemas.microsoft.com/office/powerpoint/2010/main" val="2094495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REMD01 Two Content">
    <p:spTree>
      <p:nvGrpSpPr>
        <p:cNvPr id="1" name=""/>
        <p:cNvGrpSpPr/>
        <p:nvPr/>
      </p:nvGrpSpPr>
      <p:grpSpPr>
        <a:xfrm>
          <a:off x="0" y="0"/>
          <a:ext cx="0" cy="0"/>
          <a:chOff x="0" y="0"/>
          <a:chExt cx="0" cy="0"/>
        </a:xfrm>
      </p:grpSpPr>
      <p:sp>
        <p:nvSpPr>
          <p:cNvPr id="5" name="Rectangle 4"/>
          <p:cNvSpPr/>
          <p:nvPr/>
        </p:nvSpPr>
        <p:spPr bwMode="auto">
          <a:xfrm>
            <a:off x="0" y="-78317"/>
            <a:ext cx="12192000"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2"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304806" y="1346285"/>
            <a:ext cx="5644588"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24847" y="1346285"/>
            <a:ext cx="5646733"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00904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REMD 01 Title Only">
    <p:spTree>
      <p:nvGrpSpPr>
        <p:cNvPr id="1" name=""/>
        <p:cNvGrpSpPr/>
        <p:nvPr/>
      </p:nvGrpSpPr>
      <p:grpSpPr>
        <a:xfrm>
          <a:off x="0" y="0"/>
          <a:ext cx="0" cy="0"/>
          <a:chOff x="0" y="0"/>
          <a:chExt cx="0" cy="0"/>
        </a:xfrm>
      </p:grpSpPr>
      <p:sp>
        <p:nvSpPr>
          <p:cNvPr id="3" name="Rectangle 2"/>
          <p:cNvSpPr/>
          <p:nvPr/>
        </p:nvSpPr>
        <p:spPr bwMode="auto">
          <a:xfrm>
            <a:off x="0" y="-78317"/>
            <a:ext cx="12192000"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4"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673526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REMD01 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4"/>
            <a:ext cx="6815667" cy="5853113"/>
          </a:xfrm>
        </p:spPr>
        <p:txBody>
          <a:bodyPr/>
          <a:lstStyle>
            <a:lvl1pPr>
              <a:defRPr sz="3733"/>
            </a:lvl1pPr>
            <a:lvl2pPr marL="365751" indent="-365751">
              <a:buClrTx/>
              <a:buFont typeface="Wingdings" pitchFamily="2" charset="2"/>
              <a:buChar char="§"/>
              <a:defRPr sz="2400">
                <a:solidFill>
                  <a:srgbClr val="000000"/>
                </a:solidFill>
              </a:defRPr>
            </a:lvl2pPr>
            <a:lvl3pPr>
              <a:buClrTx/>
              <a:defRPr sz="2133">
                <a:solidFill>
                  <a:srgbClr val="000000"/>
                </a:solidFill>
              </a:defRPr>
            </a:lvl3pPr>
            <a:lvl4pPr>
              <a:buClrTx/>
              <a:defRPr sz="1867">
                <a:solidFill>
                  <a:srgbClr val="000000"/>
                </a:solidFill>
              </a:defRPr>
            </a:lvl4pPr>
            <a:lvl5pPr>
              <a:buClrTx/>
              <a:defRPr sz="1600">
                <a:solidFill>
                  <a:srgbClr val="000000"/>
                </a:solidFill>
              </a:defRPr>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Rectangle 4"/>
          <p:cNvSpPr/>
          <p:nvPr/>
        </p:nvSpPr>
        <p:spPr bwMode="auto">
          <a:xfrm>
            <a:off x="0" y="-78317"/>
            <a:ext cx="4620691"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6" name="Title 1"/>
          <p:cNvSpPr txBox="1">
            <a:spLocks/>
          </p:cNvSpPr>
          <p:nvPr/>
        </p:nvSpPr>
        <p:spPr bwMode="auto">
          <a:xfrm>
            <a:off x="304806" y="304800"/>
            <a:ext cx="4387815" cy="658368"/>
          </a:xfrm>
          <a:prstGeom prst="rect">
            <a:avLst/>
          </a:prstGeom>
          <a:noFill/>
          <a:ln w="9525" algn="ctr">
            <a:noFill/>
            <a:miter lim="800000"/>
            <a:headEnd/>
            <a:tailEnd/>
          </a:ln>
          <a:effectLst/>
        </p:spPr>
        <p:txBody>
          <a:bodyPr vert="horz" wrap="square" lIns="72000" tIns="0" rIns="48000" bIns="0" numCol="1" anchor="t"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2133" kern="0" dirty="0"/>
              <a:t>Click to edit Master title style</a:t>
            </a:r>
            <a:endParaRPr lang="en-GB" sz="2133" kern="0" dirty="0"/>
          </a:p>
        </p:txBody>
      </p:sp>
    </p:spTree>
    <p:extLst>
      <p:ext uri="{BB962C8B-B14F-4D97-AF65-F5344CB8AC3E}">
        <p14:creationId xmlns:p14="http://schemas.microsoft.com/office/powerpoint/2010/main" val="349765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RMD01 Section Header">
    <p:spTree>
      <p:nvGrpSpPr>
        <p:cNvPr id="1" name=""/>
        <p:cNvGrpSpPr/>
        <p:nvPr/>
      </p:nvGrpSpPr>
      <p:grpSpPr>
        <a:xfrm>
          <a:off x="0" y="0"/>
          <a:ext cx="0" cy="0"/>
          <a:chOff x="0" y="0"/>
          <a:chExt cx="0" cy="0"/>
        </a:xfrm>
      </p:grpSpPr>
      <p:sp>
        <p:nvSpPr>
          <p:cNvPr id="4" name="Rectangle 4"/>
          <p:cNvSpPr>
            <a:spLocks noGrp="1" noChangeArrowheads="1"/>
          </p:cNvSpPr>
          <p:nvPr>
            <p:ph type="subTitle" sz="quarter" idx="1"/>
          </p:nvPr>
        </p:nvSpPr>
        <p:spPr bwMode="black">
          <a:xfrm>
            <a:off x="1382396" y="3817155"/>
            <a:ext cx="5763475" cy="502766"/>
          </a:xfrm>
        </p:spPr>
        <p:txBody>
          <a:bodyPr wrap="square">
            <a:spAutoFit/>
          </a:bodyPr>
          <a:lstStyle>
            <a:lvl1pPr algn="l">
              <a:spcBef>
                <a:spcPct val="0"/>
              </a:spcBef>
              <a:buFont typeface="Arial" charset="0"/>
              <a:buNone/>
              <a:defRPr sz="2667">
                <a:solidFill>
                  <a:schemeClr val="tx1">
                    <a:lumMod val="65000"/>
                    <a:lumOff val="35000"/>
                  </a:schemeClr>
                </a:solidFill>
                <a:cs typeface="Arial" charset="0"/>
              </a:defRPr>
            </a:lvl1pPr>
          </a:lstStyle>
          <a:p>
            <a:r>
              <a:rPr lang="en-US"/>
              <a:t>Click to edit Master subtitle style</a:t>
            </a:r>
            <a:endParaRPr lang="en-GB" dirty="0"/>
          </a:p>
        </p:txBody>
      </p:sp>
      <p:sp>
        <p:nvSpPr>
          <p:cNvPr id="5" name="Rectangle 14"/>
          <p:cNvSpPr>
            <a:spLocks noGrp="1" noChangeArrowheads="1"/>
          </p:cNvSpPr>
          <p:nvPr>
            <p:ph type="ctrTitle" sz="quarter" hasCustomPrompt="1"/>
          </p:nvPr>
        </p:nvSpPr>
        <p:spPr bwMode="blackWhite">
          <a:xfrm>
            <a:off x="1382396" y="2554465"/>
            <a:ext cx="10809608" cy="1162051"/>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noFill/>
          </a:ln>
        </p:spPr>
        <p:txBody>
          <a:bodyPr lIns="91440" tIns="45720" rIns="91440" bIns="45720" anchor="ctr"/>
          <a:lstStyle>
            <a:lvl1pPr algn="l">
              <a:defRPr sz="4267" b="0" cap="none" spc="0" baseline="0">
                <a:ln w="0"/>
                <a:solidFill>
                  <a:schemeClr val="tx1"/>
                </a:solidFill>
                <a:effectLst>
                  <a:outerShdw blurRad="38100" dist="19050" dir="2700000" algn="tl" rotWithShape="0">
                    <a:schemeClr val="dk1">
                      <a:alpha val="40000"/>
                    </a:schemeClr>
                  </a:outerShdw>
                </a:effectLst>
                <a:latin typeface="+mj-lt"/>
                <a:cs typeface="Baskerville"/>
              </a:defRPr>
            </a:lvl1pPr>
          </a:lstStyle>
          <a:p>
            <a:r>
              <a:rPr lang="en-GB" dirty="0"/>
              <a:t>  Click to add Text</a:t>
            </a:r>
          </a:p>
        </p:txBody>
      </p:sp>
    </p:spTree>
    <p:extLst>
      <p:ext uri="{BB962C8B-B14F-4D97-AF65-F5344CB8AC3E}">
        <p14:creationId xmlns:p14="http://schemas.microsoft.com/office/powerpoint/2010/main" val="79067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REMD01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a:t>Click icon to add picture</a:t>
            </a:r>
            <a:endParaRPr lang="en-GB" dirty="0"/>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Rectangle 4"/>
          <p:cNvSpPr/>
          <p:nvPr/>
        </p:nvSpPr>
        <p:spPr bwMode="auto">
          <a:xfrm>
            <a:off x="2389717" y="4701494"/>
            <a:ext cx="7315200"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6" name="Title 1"/>
          <p:cNvSpPr txBox="1">
            <a:spLocks/>
          </p:cNvSpPr>
          <p:nvPr/>
        </p:nvSpPr>
        <p:spPr bwMode="auto">
          <a:xfrm>
            <a:off x="2389718" y="4802807"/>
            <a:ext cx="7191017" cy="489300"/>
          </a:xfrm>
          <a:prstGeom prst="rect">
            <a:avLst/>
          </a:prstGeom>
          <a:noFill/>
          <a:ln w="9525" algn="ctr">
            <a:noFill/>
            <a:miter lim="800000"/>
            <a:headEnd/>
            <a:tailEnd/>
          </a:ln>
          <a:effectLst/>
        </p:spPr>
        <p:txBody>
          <a:bodyPr vert="horz" wrap="square" lIns="72000" tIns="0" rIns="48000" bIns="0" numCol="1" anchor="t"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3733" kern="0" dirty="0"/>
              <a:t>Click to edit Master title style</a:t>
            </a:r>
            <a:endParaRPr lang="en-GB" sz="3733" kern="0" dirty="0"/>
          </a:p>
        </p:txBody>
      </p:sp>
    </p:spTree>
    <p:extLst>
      <p:ext uri="{BB962C8B-B14F-4D97-AF65-F5344CB8AC3E}">
        <p14:creationId xmlns:p14="http://schemas.microsoft.com/office/powerpoint/2010/main" val="295087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REMD01 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30766" y="1433689"/>
            <a:ext cx="10545233" cy="462468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p:nvPr/>
        </p:nvSpPr>
        <p:spPr bwMode="auto">
          <a:xfrm>
            <a:off x="0" y="-78317"/>
            <a:ext cx="12192000" cy="495351"/>
          </a:xfrm>
          <a:prstGeom prst="rect">
            <a:avLst/>
          </a:prstGeom>
          <a:solidFill>
            <a:schemeClr val="accent3">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5"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5443272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INFORMATION</a:t>
            </a:r>
            <a:br>
              <a:rPr lang="en-US" dirty="0"/>
            </a:br>
            <a:endParaRPr lang="en-US" dirty="0"/>
          </a:p>
        </p:txBody>
      </p:sp>
      <p:sp>
        <p:nvSpPr>
          <p:cNvPr id="3" name="TextBox 2"/>
          <p:cNvSpPr txBox="1"/>
          <p:nvPr/>
        </p:nvSpPr>
        <p:spPr>
          <a:xfrm>
            <a:off x="630767" y="1687529"/>
            <a:ext cx="3975768" cy="2677656"/>
          </a:xfrm>
          <a:prstGeom prst="rect">
            <a:avLst/>
          </a:prstGeom>
          <a:noFill/>
        </p:spPr>
        <p:txBody>
          <a:bodyPr wrap="none" rtlCol="0">
            <a:spAutoFit/>
          </a:bodyPr>
          <a:lstStyle/>
          <a:p>
            <a:pPr marL="609585" lvl="1" indent="0" algn="l">
              <a:buFontTx/>
              <a:buNone/>
            </a:pPr>
            <a:r>
              <a:rPr lang="en-US" sz="2400" dirty="0"/>
              <a:t>File color information:</a:t>
            </a:r>
          </a:p>
          <a:p>
            <a:pPr algn="l"/>
            <a:r>
              <a:rPr lang="en-US" sz="2400" dirty="0"/>
              <a:t>Yellow: FFC000</a:t>
            </a:r>
          </a:p>
          <a:p>
            <a:pPr algn="l"/>
            <a:r>
              <a:rPr lang="en-US" sz="2400" dirty="0"/>
              <a:t>Red: C61B1B</a:t>
            </a:r>
          </a:p>
          <a:p>
            <a:pPr algn="l"/>
            <a:r>
              <a:rPr lang="en-US" sz="2400" dirty="0"/>
              <a:t>Green: 00b0f0</a:t>
            </a:r>
          </a:p>
          <a:p>
            <a:pPr algn="l"/>
            <a:r>
              <a:rPr lang="en-US" sz="2400" dirty="0"/>
              <a:t>Blue: 92D050</a:t>
            </a:r>
          </a:p>
          <a:p>
            <a:endParaRPr lang="en-US" sz="2400" dirty="0"/>
          </a:p>
          <a:p>
            <a:endParaRPr lang="en-US" sz="2400" dirty="0"/>
          </a:p>
        </p:txBody>
      </p:sp>
      <p:sp>
        <p:nvSpPr>
          <p:cNvPr id="4" name="Rectangle 3"/>
          <p:cNvSpPr/>
          <p:nvPr/>
        </p:nvSpPr>
        <p:spPr bwMode="auto">
          <a:xfrm>
            <a:off x="3430058" y="2127311"/>
            <a:ext cx="242407" cy="413342"/>
          </a:xfrm>
          <a:prstGeom prst="rect">
            <a:avLst/>
          </a:prstGeom>
          <a:solidFill>
            <a:srgbClr val="FFC00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dirty="0">
              <a:ln>
                <a:noFill/>
              </a:ln>
              <a:solidFill>
                <a:schemeClr val="tx1"/>
              </a:solidFill>
              <a:effectLst/>
              <a:latin typeface="Arial" charset="0"/>
              <a:cs typeface="Arial" charset="0"/>
            </a:endParaRPr>
          </a:p>
        </p:txBody>
      </p:sp>
      <p:sp>
        <p:nvSpPr>
          <p:cNvPr id="5" name="Rectangle 4"/>
          <p:cNvSpPr/>
          <p:nvPr/>
        </p:nvSpPr>
        <p:spPr bwMode="auto">
          <a:xfrm>
            <a:off x="3430058" y="2415823"/>
            <a:ext cx="242407" cy="413342"/>
          </a:xfrm>
          <a:prstGeom prst="rect">
            <a:avLst/>
          </a:prstGeom>
          <a:solidFill>
            <a:srgbClr val="C61B1B"/>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dirty="0">
              <a:ln>
                <a:noFill/>
              </a:ln>
              <a:solidFill>
                <a:schemeClr val="tx1"/>
              </a:solidFill>
              <a:effectLst/>
              <a:latin typeface="Arial" charset="0"/>
              <a:cs typeface="Arial" charset="0"/>
            </a:endParaRPr>
          </a:p>
        </p:txBody>
      </p:sp>
      <p:sp>
        <p:nvSpPr>
          <p:cNvPr id="6" name="Rectangle 5"/>
          <p:cNvSpPr/>
          <p:nvPr/>
        </p:nvSpPr>
        <p:spPr bwMode="auto">
          <a:xfrm>
            <a:off x="3430058" y="2731910"/>
            <a:ext cx="242407" cy="413342"/>
          </a:xfrm>
          <a:prstGeom prst="rect">
            <a:avLst/>
          </a:prstGeom>
          <a:solidFill>
            <a:srgbClr val="00B0F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dirty="0">
              <a:ln>
                <a:noFill/>
              </a:ln>
              <a:solidFill>
                <a:schemeClr val="tx1"/>
              </a:solidFill>
              <a:effectLst/>
              <a:latin typeface="Arial" charset="0"/>
              <a:cs typeface="Arial" charset="0"/>
            </a:endParaRPr>
          </a:p>
        </p:txBody>
      </p:sp>
      <p:sp>
        <p:nvSpPr>
          <p:cNvPr id="7" name="Rectangle 6"/>
          <p:cNvSpPr/>
          <p:nvPr/>
        </p:nvSpPr>
        <p:spPr bwMode="auto">
          <a:xfrm>
            <a:off x="3430058" y="3002845"/>
            <a:ext cx="242407" cy="413342"/>
          </a:xfrm>
          <a:prstGeom prst="rect">
            <a:avLst/>
          </a:prstGeom>
          <a:solidFill>
            <a:srgbClr val="92D05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dirty="0">
              <a:ln>
                <a:noFill/>
              </a:ln>
              <a:solidFill>
                <a:schemeClr val="tx1"/>
              </a:solidFill>
              <a:effectLst/>
              <a:latin typeface="Arial" charset="0"/>
              <a:cs typeface="Arial" charset="0"/>
            </a:endParaRPr>
          </a:p>
        </p:txBody>
      </p:sp>
      <p:sp>
        <p:nvSpPr>
          <p:cNvPr id="8" name="TextBox 7"/>
          <p:cNvSpPr txBox="1"/>
          <p:nvPr/>
        </p:nvSpPr>
        <p:spPr>
          <a:xfrm>
            <a:off x="3955765" y="1716942"/>
            <a:ext cx="4626588" cy="461665"/>
          </a:xfrm>
          <a:prstGeom prst="rect">
            <a:avLst/>
          </a:prstGeom>
          <a:solidFill>
            <a:srgbClr val="004064"/>
          </a:solidFill>
        </p:spPr>
        <p:txBody>
          <a:bodyPr wrap="none" rtlCol="0">
            <a:spAutoFit/>
          </a:bodyPr>
          <a:lstStyle/>
          <a:p>
            <a:r>
              <a:rPr lang="en-US" sz="2400" dirty="0">
                <a:solidFill>
                  <a:schemeClr val="bg1"/>
                </a:solidFill>
              </a:rPr>
              <a:t>Doctor Evidence</a:t>
            </a:r>
            <a:r>
              <a:rPr lang="en-US" sz="2400" baseline="0" dirty="0">
                <a:solidFill>
                  <a:schemeClr val="bg1"/>
                </a:solidFill>
              </a:rPr>
              <a:t> blue: 004064</a:t>
            </a:r>
            <a:endParaRPr lang="en-US" sz="2400" dirty="0">
              <a:solidFill>
                <a:schemeClr val="bg1"/>
              </a:solidFill>
            </a:endParaRPr>
          </a:p>
        </p:txBody>
      </p:sp>
    </p:spTree>
    <p:extLst>
      <p:ext uri="{BB962C8B-B14F-4D97-AF65-F5344CB8AC3E}">
        <p14:creationId xmlns:p14="http://schemas.microsoft.com/office/powerpoint/2010/main" val="240140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3909" y="2526785"/>
            <a:ext cx="11737731" cy="1070266"/>
          </a:xfrm>
        </p:spPr>
        <p:txBody>
          <a:bodyPr anchor="b">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93909" y="3689126"/>
            <a:ext cx="11737731" cy="78708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0" name="Group 9"/>
          <p:cNvGrpSpPr/>
          <p:nvPr userDrawn="1"/>
        </p:nvGrpSpPr>
        <p:grpSpPr>
          <a:xfrm>
            <a:off x="0" y="0"/>
            <a:ext cx="6635365" cy="2212252"/>
            <a:chOff x="500932" y="67586"/>
            <a:chExt cx="6217923" cy="2221992"/>
          </a:xfrm>
        </p:grpSpPr>
        <p:sp>
          <p:nvSpPr>
            <p:cNvPr id="7" name="Rectangle 6"/>
            <p:cNvSpPr/>
            <p:nvPr userDrawn="1"/>
          </p:nvSpPr>
          <p:spPr>
            <a:xfrm>
              <a:off x="500932" y="67587"/>
              <a:ext cx="5224007" cy="2202511"/>
            </a:xfrm>
            <a:prstGeom prst="rect">
              <a:avLst/>
            </a:prstGeom>
            <a:solidFill>
              <a:srgbClr val="00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p:cNvSpPr/>
            <p:nvPr userDrawn="1"/>
          </p:nvSpPr>
          <p:spPr>
            <a:xfrm>
              <a:off x="508886" y="67586"/>
              <a:ext cx="6209969" cy="2221992"/>
            </a:xfrm>
            <a:prstGeom prst="parallelogram">
              <a:avLst>
                <a:gd name="adj" fmla="val 42329"/>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userDrawn="1"/>
        </p:nvGrpSpPr>
        <p:grpSpPr>
          <a:xfrm>
            <a:off x="5974076" y="0"/>
            <a:ext cx="6217923" cy="2212252"/>
            <a:chOff x="5974076" y="-87464"/>
            <a:chExt cx="6217923" cy="2299716"/>
          </a:xfrm>
        </p:grpSpPr>
        <p:sp>
          <p:nvSpPr>
            <p:cNvPr id="12" name="Rectangle 11"/>
            <p:cNvSpPr/>
            <p:nvPr userDrawn="1"/>
          </p:nvSpPr>
          <p:spPr>
            <a:xfrm flipH="1" flipV="1">
              <a:off x="6967992" y="-75254"/>
              <a:ext cx="5224007" cy="22795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2"/>
            <p:cNvSpPr/>
            <p:nvPr userDrawn="1"/>
          </p:nvSpPr>
          <p:spPr>
            <a:xfrm flipH="1" flipV="1">
              <a:off x="5974076" y="-87464"/>
              <a:ext cx="6209969" cy="2299716"/>
            </a:xfrm>
            <a:prstGeom prst="parallelogram">
              <a:avLst>
                <a:gd name="adj" fmla="val 4232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p:cNvGrpSpPr/>
          <p:nvPr userDrawn="1"/>
        </p:nvGrpSpPr>
        <p:grpSpPr>
          <a:xfrm>
            <a:off x="-95418" y="4566855"/>
            <a:ext cx="8396420" cy="2324134"/>
            <a:chOff x="-95418" y="4566855"/>
            <a:chExt cx="8396420" cy="2478620"/>
          </a:xfrm>
        </p:grpSpPr>
        <p:sp>
          <p:nvSpPr>
            <p:cNvPr id="16" name="Rectangle 15"/>
            <p:cNvSpPr/>
            <p:nvPr userDrawn="1"/>
          </p:nvSpPr>
          <p:spPr>
            <a:xfrm>
              <a:off x="-95418" y="4566855"/>
              <a:ext cx="7063314" cy="24568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arallelogram 16"/>
            <p:cNvSpPr/>
            <p:nvPr userDrawn="1"/>
          </p:nvSpPr>
          <p:spPr>
            <a:xfrm>
              <a:off x="-95418" y="4566855"/>
              <a:ext cx="8396420" cy="2478620"/>
            </a:xfrm>
            <a:prstGeom prst="parallelogram">
              <a:avLst>
                <a:gd name="adj" fmla="val 4232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p:cNvSpPr/>
          <p:nvPr userDrawn="1"/>
        </p:nvSpPr>
        <p:spPr>
          <a:xfrm>
            <a:off x="7555602" y="4579064"/>
            <a:ext cx="4628443" cy="2299716"/>
          </a:xfrm>
          <a:prstGeom prst="parallelogram">
            <a:avLst>
              <a:gd name="adj" fmla="val 42329"/>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allelogram 19"/>
          <p:cNvSpPr/>
          <p:nvPr userDrawn="1"/>
        </p:nvSpPr>
        <p:spPr>
          <a:xfrm>
            <a:off x="8621739" y="4579064"/>
            <a:ext cx="3570261" cy="2311925"/>
          </a:xfrm>
          <a:prstGeom prst="parallelogram">
            <a:avLst>
              <a:gd name="adj" fmla="val 0"/>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8" descr="drelogo0723.psd"/>
          <p:cNvPicPr>
            <a:picLocks noChangeAspect="1"/>
          </p:cNvPicPr>
          <p:nvPr userDrawn="1"/>
        </p:nvPicPr>
        <p:blipFill>
          <a:blip r:embed="rId2">
            <a:alphaModFix amt="51000"/>
            <a:extLst>
              <a:ext uri="{28A0092B-C50C-407E-A947-70E740481C1C}">
                <a14:useLocalDpi xmlns:a14="http://schemas.microsoft.com/office/drawing/2010/main" val="0"/>
              </a:ext>
            </a:extLst>
          </a:blip>
          <a:srcRect/>
          <a:stretch>
            <a:fillRect/>
          </a:stretch>
        </p:blipFill>
        <p:spPr bwMode="auto">
          <a:xfrm>
            <a:off x="8621739" y="11746"/>
            <a:ext cx="3480164" cy="3478623"/>
          </a:xfrm>
          <a:prstGeom prst="rect">
            <a:avLst/>
          </a:prstGeom>
          <a:noFill/>
          <a:ln>
            <a:noFill/>
          </a:ln>
          <a:extLst>
            <a:ext uri="{909E8E84-426E-40dd-AFC4-6F175D3DCCD1}">
              <a14:hiddenFill xmlns="" xmlns:a14="http://schemas.microsoft.com/office/drawing/2010/main">
                <a:solidFill>
                  <a:srgbClr val="FFFFFF">
                    <a:alpha val="30000"/>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660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66E7D5-B48C-4571-B150-7EC1A00A3CCD}" type="slidenum">
              <a:rPr lang="en-US" smtClean="0"/>
              <a:t>‹#›</a:t>
            </a:fld>
            <a:endParaRPr lang="en-US" dirty="0"/>
          </a:p>
        </p:txBody>
      </p:sp>
    </p:spTree>
    <p:extLst>
      <p:ext uri="{BB962C8B-B14F-4D97-AF65-F5344CB8AC3E}">
        <p14:creationId xmlns:p14="http://schemas.microsoft.com/office/powerpoint/2010/main" val="2930638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6706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REMD01 Title and Content">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0" y="-8467"/>
            <a:ext cx="12192000" cy="1142323"/>
          </a:xfrm>
          <a:prstGeom prst="rect">
            <a:avLst/>
          </a:prstGeom>
          <a:solidFill>
            <a:schemeClr val="bg2">
              <a:lumMod val="25000"/>
            </a:schemeClr>
          </a:solidFill>
          <a:ln w="9525" algn="ctr">
            <a:noFill/>
            <a:miter lim="800000"/>
            <a:headEnd/>
            <a:tailEnd/>
          </a:ln>
          <a:effectLst/>
          <a:scene3d>
            <a:camera prst="orthographicFront">
              <a:rot lat="0" lon="0" rev="0"/>
            </a:camera>
            <a:lightRig rig="threePt" dir="t">
              <a:rot lat="0" lon="0" rev="1200000"/>
            </a:lightRig>
          </a:scene3d>
          <a:sp3d/>
          <a:extLst>
            <a:ext uri="{91240B29-F687-4f45-9708-019B960494DF}">
              <a14:hiddenLine xmlns="" xmlns:a14="http://schemas.microsoft.com/office/drawing/2010/main" w="28575">
                <a:solidFill>
                  <a:srgbClr val="000000"/>
                </a:solidFill>
                <a:round/>
                <a:headEnd/>
                <a:tailEnd/>
              </a14:hiddenLine>
            </a:ext>
          </a:extLst>
        </p:spPr>
        <p:style>
          <a:lnRef idx="0">
            <a:schemeClr val="accent6"/>
          </a:lnRef>
          <a:fillRef idx="3">
            <a:schemeClr val="accent6"/>
          </a:fillRef>
          <a:effectRef idx="3">
            <a:schemeClr val="accent6"/>
          </a:effectRef>
          <a:fontRef idx="minor">
            <a:schemeClr val="lt1"/>
          </a:fontRef>
        </p:style>
        <p:txBody>
          <a:bodyPr vert="horz" wrap="square" lIns="121920" tIns="60960" rIns="121920" bIns="60960" numCol="1" anchor="ctr" anchorCtr="0" compatLnSpc="1">
            <a:prstTxWarp prst="textNoShape">
              <a:avLst/>
            </a:prstTxWarp>
          </a:bodyPr>
          <a:lstStyle/>
          <a:p>
            <a:pPr lvl="0" algn="r" eaLnBrk="0" hangingPunct="0">
              <a:lnSpc>
                <a:spcPct val="90000"/>
              </a:lnSpc>
            </a:pPr>
            <a:endParaRPr lang="en-US" sz="2667" b="1" kern="0" cap="none" baseline="0">
              <a:solidFill>
                <a:schemeClr val="bg1"/>
              </a:solidFill>
              <a:effectLst/>
              <a:latin typeface="+mj-lt"/>
              <a:ea typeface="+mn-ea"/>
              <a:cs typeface="Baskerville Old Face"/>
            </a:endParaRPr>
          </a:p>
        </p:txBody>
      </p:sp>
      <p:sp>
        <p:nvSpPr>
          <p:cNvPr id="3" name="Content Placeholder 2"/>
          <p:cNvSpPr>
            <a:spLocks noGrp="1"/>
          </p:cNvSpPr>
          <p:nvPr>
            <p:ph idx="1"/>
          </p:nvPr>
        </p:nvSpPr>
        <p:spPr>
          <a:xfrm>
            <a:off x="630767" y="1397001"/>
            <a:ext cx="10951635" cy="4676423"/>
          </a:xfrm>
        </p:spPr>
        <p:txBody>
          <a:bodyPr/>
          <a:lstStyle>
            <a:lvl1pPr>
              <a:defRPr sz="2933">
                <a:latin typeface="+mn-lt"/>
              </a:defRPr>
            </a:lvl1pPr>
            <a:lvl2pPr marL="365751" indent="-365751">
              <a:buClrTx/>
              <a:buFont typeface="Wingdings" pitchFamily="2" charset="2"/>
              <a:buChar char="§"/>
              <a:defRPr>
                <a:latin typeface="+mn-lt"/>
              </a:defRPr>
            </a:lvl2pPr>
            <a:lvl3pPr>
              <a:buClrTx/>
              <a:defRPr>
                <a:latin typeface="+mn-lt"/>
              </a:defRPr>
            </a:lvl3pPr>
            <a:lvl4pPr>
              <a:buClrTx/>
              <a:defRPr>
                <a:latin typeface="+mn-lt"/>
              </a:defRPr>
            </a:lvl4pPr>
            <a:lvl5pPr>
              <a:buClrTx/>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1"/>
          <p:cNvSpPr>
            <a:spLocks noGrp="1"/>
          </p:cNvSpPr>
          <p:nvPr>
            <p:ph type="title"/>
          </p:nvPr>
        </p:nvSpPr>
        <p:spPr>
          <a:xfrm>
            <a:off x="630767" y="293511"/>
            <a:ext cx="10951635" cy="659757"/>
          </a:xfrm>
        </p:spPr>
        <p:txBody>
          <a:bodyPr anchor="ctr"/>
          <a:lstStyle>
            <a:lvl1pPr>
              <a:defRPr sz="2667" b="0">
                <a:solidFill>
                  <a:srgbClr val="FFFFFF"/>
                </a:solidFill>
                <a:latin typeface="+mn-lt"/>
              </a:defRPr>
            </a:lvl1pPr>
          </a:lstStyle>
          <a:p>
            <a:r>
              <a:rPr lang="en-US" dirty="0"/>
              <a:t>Click to edit Master title style</a:t>
            </a:r>
            <a:endParaRPr lang="en-GB" dirty="0"/>
          </a:p>
        </p:txBody>
      </p:sp>
    </p:spTree>
    <p:extLst>
      <p:ext uri="{BB962C8B-B14F-4D97-AF65-F5344CB8AC3E}">
        <p14:creationId xmlns:p14="http://schemas.microsoft.com/office/powerpoint/2010/main" val="2819414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REMD01 Title">
    <p:bg bwMode="ltGray">
      <p:bgPr>
        <a:solidFill>
          <a:schemeClr val="bg1"/>
        </a:solidFill>
        <a:effectLst/>
      </p:bgPr>
    </p:bg>
    <p:spTree>
      <p:nvGrpSpPr>
        <p:cNvPr id="1" name=""/>
        <p:cNvGrpSpPr/>
        <p:nvPr/>
      </p:nvGrpSpPr>
      <p:grpSpPr>
        <a:xfrm>
          <a:off x="0" y="0"/>
          <a:ext cx="0" cy="0"/>
          <a:chOff x="0" y="0"/>
          <a:chExt cx="0" cy="0"/>
        </a:xfrm>
      </p:grpSpPr>
      <p:pic>
        <p:nvPicPr>
          <p:cNvPr id="12" name="Picture 8" descr="logoLH4.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1017" y="6004984"/>
            <a:ext cx="2561168" cy="85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11949598" y="1"/>
            <a:ext cx="242402" cy="418402"/>
          </a:xfrm>
          <a:prstGeom prst="rect">
            <a:avLst/>
          </a:prstGeom>
          <a:gradFill rotWithShape="1">
            <a:gsLst>
              <a:gs pos="0">
                <a:schemeClr val="tx2">
                  <a:lumMod val="50000"/>
                </a:schemeClr>
              </a:gs>
              <a:gs pos="61000">
                <a:schemeClr val="accent1">
                  <a:lumMod val="75000"/>
                </a:schemeClr>
              </a:gs>
              <a:gs pos="100000">
                <a:schemeClr val="tx2">
                  <a:lumMod val="40000"/>
                  <a:lumOff val="60000"/>
                </a:schemeClr>
              </a:gs>
            </a:gsLst>
            <a:lin ang="20160000" scaled="0"/>
          </a:gradFill>
          <a:ln>
            <a:noFill/>
          </a:ln>
        </p:spPr>
        <p:txBody>
          <a:bodyPr wrap="none" lIns="119997" tIns="62398" rIns="119997" bIns="62398">
            <a:spAutoFit/>
          </a:bodyPr>
          <a:lstStyle/>
          <a:p>
            <a:pPr algn="r"/>
            <a:endParaRPr lang="en-US" dirty="0"/>
          </a:p>
        </p:txBody>
      </p:sp>
      <p:sp>
        <p:nvSpPr>
          <p:cNvPr id="8" name="Rectangle 4"/>
          <p:cNvSpPr>
            <a:spLocks noGrp="1" noChangeArrowheads="1"/>
          </p:cNvSpPr>
          <p:nvPr>
            <p:ph type="subTitle" sz="quarter" idx="1"/>
          </p:nvPr>
        </p:nvSpPr>
        <p:spPr bwMode="black">
          <a:xfrm>
            <a:off x="630767" y="3817155"/>
            <a:ext cx="6515104" cy="492443"/>
          </a:xfrm>
        </p:spPr>
        <p:txBody>
          <a:bodyPr>
            <a:spAutoFit/>
          </a:bodyPr>
          <a:lstStyle>
            <a:lvl1pPr algn="l">
              <a:spcBef>
                <a:spcPct val="0"/>
              </a:spcBef>
              <a:buFont typeface="Arial" charset="0"/>
              <a:buNone/>
              <a:defRPr sz="2400" b="1">
                <a:solidFill>
                  <a:schemeClr val="bg1">
                    <a:lumMod val="85000"/>
                  </a:schemeClr>
                </a:solidFill>
                <a:latin typeface="+mn-lt"/>
                <a:cs typeface="Calibri"/>
              </a:defRPr>
            </a:lvl1pPr>
          </a:lstStyle>
          <a:p>
            <a:r>
              <a:rPr lang="en-US"/>
              <a:t>Click to edit Master subtitle style</a:t>
            </a:r>
            <a:endParaRPr lang="en-GB" dirty="0"/>
          </a:p>
        </p:txBody>
      </p:sp>
      <p:sp>
        <p:nvSpPr>
          <p:cNvPr id="9" name="Rectangle 14"/>
          <p:cNvSpPr>
            <a:spLocks noGrp="1" noChangeArrowheads="1"/>
          </p:cNvSpPr>
          <p:nvPr>
            <p:ph type="ctrTitle" sz="quarter"/>
          </p:nvPr>
        </p:nvSpPr>
        <p:spPr bwMode="blackWhite">
          <a:xfrm>
            <a:off x="630767" y="2554465"/>
            <a:ext cx="11561237" cy="1162051"/>
          </a:xfrm>
          <a:ln/>
        </p:spPr>
        <p:txBody>
          <a:bodyPr lIns="121917" tIns="60958" rIns="121917" bIns="60958" anchor="ctr"/>
          <a:lstStyle>
            <a:lvl1pPr algn="l">
              <a:defRPr sz="4300" b="1" cap="none" baseline="0">
                <a:solidFill>
                  <a:schemeClr val="bg1"/>
                </a:solidFill>
                <a:effectLst/>
                <a:latin typeface="Book Antiqua"/>
                <a:cs typeface="Book Antiqua"/>
              </a:defRPr>
            </a:lvl1pPr>
          </a:lstStyle>
          <a:p>
            <a:r>
              <a:rPr lang="en-US"/>
              <a:t>Click to edit Master title style</a:t>
            </a:r>
            <a:endParaRPr lang="en-GB" dirty="0"/>
          </a:p>
        </p:txBody>
      </p:sp>
      <p:pic>
        <p:nvPicPr>
          <p:cNvPr id="10" name="Picture 8" descr="drelogo0723.psd"/>
          <p:cNvPicPr>
            <a:picLocks noChangeAspect="1"/>
          </p:cNvPicPr>
          <p:nvPr/>
        </p:nvPicPr>
        <p:blipFill>
          <a:blip r:embed="rId3">
            <a:alphaModFix amt="51000"/>
            <a:extLst>
              <a:ext uri="{28A0092B-C50C-407E-A947-70E740481C1C}">
                <a14:useLocalDpi xmlns:a14="http://schemas.microsoft.com/office/drawing/2010/main" val="0"/>
              </a:ext>
            </a:extLst>
          </a:blip>
          <a:srcRect/>
          <a:stretch>
            <a:fillRect/>
          </a:stretch>
        </p:blipFill>
        <p:spPr bwMode="auto">
          <a:xfrm>
            <a:off x="7833785" y="-304800"/>
            <a:ext cx="4777316" cy="4775200"/>
          </a:xfrm>
          <a:prstGeom prst="rect">
            <a:avLst/>
          </a:prstGeom>
          <a:noFill/>
          <a:ln>
            <a:noFill/>
          </a:ln>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00008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DREMD01 Title and Content">
    <p:spTree>
      <p:nvGrpSpPr>
        <p:cNvPr id="1" name=""/>
        <p:cNvGrpSpPr/>
        <p:nvPr/>
      </p:nvGrpSpPr>
      <p:grpSpPr>
        <a:xfrm>
          <a:off x="0" y="0"/>
          <a:ext cx="0" cy="0"/>
          <a:chOff x="0" y="0"/>
          <a:chExt cx="0" cy="0"/>
        </a:xfrm>
      </p:grpSpPr>
      <p:sp>
        <p:nvSpPr>
          <p:cNvPr id="4" name="Rectangle 3"/>
          <p:cNvSpPr/>
          <p:nvPr/>
        </p:nvSpPr>
        <p:spPr bwMode="auto">
          <a:xfrm>
            <a:off x="0" y="-35450"/>
            <a:ext cx="12192000" cy="1183218"/>
          </a:xfrm>
          <a:prstGeom prst="rect">
            <a:avLst/>
          </a:prstGeom>
          <a:solidFill>
            <a:srgbClr val="244061"/>
          </a:solidFill>
          <a:ln w="28575" cap="flat" cmpd="sng" algn="ctr">
            <a:noFill/>
            <a:prstDash val="solid"/>
            <a:round/>
            <a:headEnd type="none" w="med" len="med"/>
            <a:tailEnd type="none" w="med" len="med"/>
          </a:ln>
          <a:effectLst/>
        </p:spPr>
        <p:txBody>
          <a:bodyPr wrap="square" lIns="119997" tIns="62398" rIns="119997" bIns="62398">
            <a:spAutoFit/>
          </a:bodyPr>
          <a:lstStyle/>
          <a:p>
            <a:pPr algn="r">
              <a:defRPr/>
            </a:pPr>
            <a:endParaRPr lang="en-US" dirty="0">
              <a:ea typeface="+mn-ea"/>
              <a:cs typeface="Arial" charset="0"/>
            </a:endParaRPr>
          </a:p>
        </p:txBody>
      </p:sp>
      <p:sp>
        <p:nvSpPr>
          <p:cNvPr id="3" name="Content Placeholder 2"/>
          <p:cNvSpPr>
            <a:spLocks noGrp="1"/>
          </p:cNvSpPr>
          <p:nvPr>
            <p:ph idx="1"/>
          </p:nvPr>
        </p:nvSpPr>
        <p:spPr>
          <a:xfrm>
            <a:off x="630767" y="1397001"/>
            <a:ext cx="10951635" cy="4676423"/>
          </a:xfrm>
        </p:spPr>
        <p:txBody>
          <a:bodyPr/>
          <a:lstStyle>
            <a:lvl1pPr>
              <a:defRPr sz="3700" b="1">
                <a:latin typeface="Calibri"/>
                <a:cs typeface="Calibri"/>
              </a:defRPr>
            </a:lvl1pPr>
            <a:lvl2pPr marL="365751" indent="-365751">
              <a:buClrTx/>
              <a:buFont typeface="Wingdings" pitchFamily="2" charset="2"/>
              <a:buChar char="§"/>
              <a:defRPr sz="3200">
                <a:latin typeface="Calibri"/>
                <a:cs typeface="Calibri"/>
              </a:defRPr>
            </a:lvl2pPr>
            <a:lvl3pPr>
              <a:buClrTx/>
              <a:defRPr sz="2700">
                <a:latin typeface="Calibri"/>
                <a:cs typeface="Calibri"/>
              </a:defRPr>
            </a:lvl3pPr>
            <a:lvl4pPr>
              <a:buClrTx/>
              <a:defRPr sz="2400">
                <a:latin typeface="Calibri"/>
                <a:cs typeface="Calibri"/>
              </a:defRPr>
            </a:lvl4pPr>
            <a:lvl5pPr>
              <a:buClrTx/>
              <a:defRPr sz="21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1"/>
          <p:cNvSpPr>
            <a:spLocks noGrp="1"/>
          </p:cNvSpPr>
          <p:nvPr>
            <p:ph type="title"/>
          </p:nvPr>
        </p:nvSpPr>
        <p:spPr>
          <a:xfrm>
            <a:off x="304806" y="304800"/>
            <a:ext cx="11577543" cy="658368"/>
          </a:xfrm>
        </p:spPr>
        <p:txBody>
          <a:bodyPr anchor="ct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9331273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RMD01 Section Header">
    <p:spTree>
      <p:nvGrpSpPr>
        <p:cNvPr id="1" name=""/>
        <p:cNvGrpSpPr/>
        <p:nvPr/>
      </p:nvGrpSpPr>
      <p:grpSpPr>
        <a:xfrm>
          <a:off x="0" y="0"/>
          <a:ext cx="0" cy="0"/>
          <a:chOff x="0" y="0"/>
          <a:chExt cx="0" cy="0"/>
        </a:xfrm>
      </p:grpSpPr>
      <p:sp>
        <p:nvSpPr>
          <p:cNvPr id="4" name="Rectangle 4"/>
          <p:cNvSpPr>
            <a:spLocks noGrp="1" noChangeArrowheads="1"/>
          </p:cNvSpPr>
          <p:nvPr>
            <p:ph type="subTitle" sz="quarter" idx="1"/>
          </p:nvPr>
        </p:nvSpPr>
        <p:spPr bwMode="black">
          <a:xfrm>
            <a:off x="1382396" y="3817155"/>
            <a:ext cx="5763475" cy="533480"/>
          </a:xfrm>
        </p:spPr>
        <p:txBody>
          <a:bodyPr wrap="square">
            <a:spAutoFit/>
          </a:bodyPr>
          <a:lstStyle>
            <a:lvl1pPr algn="l">
              <a:spcBef>
                <a:spcPct val="0"/>
              </a:spcBef>
              <a:buFont typeface="Arial" charset="0"/>
              <a:buNone/>
              <a:defRPr sz="2700">
                <a:solidFill>
                  <a:schemeClr val="tx1">
                    <a:lumMod val="65000"/>
                    <a:lumOff val="35000"/>
                  </a:schemeClr>
                </a:solidFill>
                <a:cs typeface="Arial" charset="0"/>
              </a:defRPr>
            </a:lvl1pPr>
          </a:lstStyle>
          <a:p>
            <a:r>
              <a:rPr lang="en-US"/>
              <a:t>Click to edit Master subtitle style</a:t>
            </a:r>
            <a:endParaRPr lang="en-GB" dirty="0"/>
          </a:p>
        </p:txBody>
      </p:sp>
      <p:sp>
        <p:nvSpPr>
          <p:cNvPr id="5" name="Rectangle 14"/>
          <p:cNvSpPr>
            <a:spLocks noGrp="1" noChangeArrowheads="1"/>
          </p:cNvSpPr>
          <p:nvPr>
            <p:ph type="ctrTitle" sz="quarter" hasCustomPrompt="1"/>
          </p:nvPr>
        </p:nvSpPr>
        <p:spPr bwMode="blackWhite">
          <a:xfrm>
            <a:off x="1382396" y="2554465"/>
            <a:ext cx="10809608" cy="1162051"/>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noFill/>
          </a:ln>
        </p:spPr>
        <p:txBody>
          <a:bodyPr lIns="121917" tIns="60958" rIns="121917" bIns="60958" anchor="ctr"/>
          <a:lstStyle>
            <a:lvl1pPr algn="l">
              <a:defRPr sz="4300" b="0" cap="none" spc="0" baseline="0">
                <a:ln w="0"/>
                <a:solidFill>
                  <a:schemeClr val="tx1"/>
                </a:solidFill>
                <a:effectLst>
                  <a:outerShdw blurRad="38100" dist="19050" dir="2700000" algn="tl" rotWithShape="0">
                    <a:schemeClr val="dk1">
                      <a:alpha val="40000"/>
                    </a:schemeClr>
                  </a:outerShdw>
                </a:effectLst>
                <a:latin typeface="+mj-lt"/>
                <a:cs typeface="Baskerville"/>
              </a:defRPr>
            </a:lvl1pPr>
          </a:lstStyle>
          <a:p>
            <a:r>
              <a:rPr lang="en-GB" dirty="0"/>
              <a:t>  Click to add Text</a:t>
            </a:r>
          </a:p>
        </p:txBody>
      </p:sp>
    </p:spTree>
    <p:extLst>
      <p:ext uri="{BB962C8B-B14F-4D97-AF65-F5344CB8AC3E}">
        <p14:creationId xmlns:p14="http://schemas.microsoft.com/office/powerpoint/2010/main" val="3495133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14"/>
          <p:cNvSpPr txBox="1">
            <a:spLocks noChangeArrowheads="1"/>
          </p:cNvSpPr>
          <p:nvPr userDrawn="1"/>
        </p:nvSpPr>
        <p:spPr bwMode="blackWhite">
          <a:xfrm>
            <a:off x="0" y="1669908"/>
            <a:ext cx="12231638" cy="35181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267" b="0" cap="none" spc="0" baseline="0">
                <a:ln w="0"/>
                <a:solidFill>
                  <a:schemeClr val="tx1"/>
                </a:solidFill>
                <a:effectLst>
                  <a:outerShdw blurRad="38100" dist="19050" dir="2700000" algn="tl" rotWithShape="0">
                    <a:schemeClr val="dk1">
                      <a:alpha val="40000"/>
                    </a:schemeClr>
                  </a:outerShdw>
                </a:effectLst>
                <a:latin typeface="+mj-lt"/>
                <a:ea typeface="+mj-ea"/>
                <a:cs typeface="Baskerville"/>
              </a:defRPr>
            </a:lvl1pPr>
            <a:lvl2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5pPr>
            <a:lvl6pPr marL="609585"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6pPr>
            <a:lvl7pPr marL="1219170"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7pPr>
            <a:lvl8pPr marL="1828754"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8pPr>
            <a:lvl9pPr marL="2438339"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9pPr>
          </a:lstStyle>
          <a:p>
            <a:r>
              <a:rPr lang="en-GB" kern="0" dirty="0"/>
              <a:t>  </a:t>
            </a:r>
          </a:p>
        </p:txBody>
      </p:sp>
    </p:spTree>
    <p:extLst>
      <p:ext uri="{BB962C8B-B14F-4D97-AF65-F5344CB8AC3E}">
        <p14:creationId xmlns:p14="http://schemas.microsoft.com/office/powerpoint/2010/main" val="28316376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REMD01 Two Content">
    <p:spTree>
      <p:nvGrpSpPr>
        <p:cNvPr id="1" name=""/>
        <p:cNvGrpSpPr/>
        <p:nvPr/>
      </p:nvGrpSpPr>
      <p:grpSpPr>
        <a:xfrm>
          <a:off x="0" y="0"/>
          <a:ext cx="0" cy="0"/>
          <a:chOff x="0" y="0"/>
          <a:chExt cx="0" cy="0"/>
        </a:xfrm>
      </p:grpSpPr>
      <p:sp>
        <p:nvSpPr>
          <p:cNvPr id="5" name="Rectangle 4"/>
          <p:cNvSpPr/>
          <p:nvPr/>
        </p:nvSpPr>
        <p:spPr bwMode="auto">
          <a:xfrm>
            <a:off x="0" y="-78317"/>
            <a:ext cx="12192000" cy="418402"/>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lIns="119997" tIns="62398" rIns="119997" bIns="62398">
            <a:spAutoFit/>
          </a:bodyPr>
          <a:lstStyle/>
          <a:p>
            <a:pPr algn="r">
              <a:defRPr/>
            </a:pPr>
            <a:endParaRPr lang="en-US" dirty="0">
              <a:ea typeface="+mn-ea"/>
              <a:cs typeface="Arial" charset="0"/>
            </a:endParaRPr>
          </a:p>
        </p:txBody>
      </p:sp>
      <p:sp>
        <p:nvSpPr>
          <p:cNvPr id="2"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304806" y="1346285"/>
            <a:ext cx="5644588" cy="4715851"/>
          </a:xfrm>
        </p:spPr>
        <p:txBody>
          <a:bodyPr/>
          <a:lstStyle>
            <a:lvl1pPr>
              <a:defRPr sz="2700"/>
            </a:lvl1pPr>
            <a:lvl2pPr marL="624824" indent="-380990">
              <a:defRPr lang="en-US" sz="2400" dirty="0" smtClean="0">
                <a:solidFill>
                  <a:srgbClr val="000000"/>
                </a:solidFill>
                <a:latin typeface="+mn-lt"/>
                <a:cs typeface="+mn-cs"/>
              </a:defRPr>
            </a:lvl2pPr>
            <a:lvl3pPr>
              <a:defRPr sz="2100">
                <a:latin typeface="+mn-lt"/>
              </a:defRPr>
            </a:lvl3pPr>
            <a:lvl4pPr>
              <a:defRPr sz="1900"/>
            </a:lvl4pPr>
            <a:lvl5pPr>
              <a:defRPr sz="1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24847" y="1346285"/>
            <a:ext cx="5646733" cy="4715851"/>
          </a:xfrm>
        </p:spPr>
        <p:txBody>
          <a:bodyPr/>
          <a:lstStyle>
            <a:lvl1pPr>
              <a:defRPr sz="2700"/>
            </a:lvl1pPr>
            <a:lvl2pPr marL="624824" indent="-380990">
              <a:defRPr lang="en-US" sz="2400" dirty="0" smtClean="0">
                <a:solidFill>
                  <a:srgbClr val="000000"/>
                </a:solidFill>
                <a:latin typeface="+mn-lt"/>
                <a:cs typeface="+mn-cs"/>
              </a:defRPr>
            </a:lvl2pPr>
            <a:lvl3pPr>
              <a:defRPr sz="2100">
                <a:latin typeface="+mn-lt"/>
              </a:defRPr>
            </a:lvl3pPr>
            <a:lvl4pPr>
              <a:defRPr sz="1900"/>
            </a:lvl4pPr>
            <a:lvl5pPr>
              <a:defRPr sz="1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272142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REMD 01 Title Only">
    <p:spTree>
      <p:nvGrpSpPr>
        <p:cNvPr id="1" name=""/>
        <p:cNvGrpSpPr/>
        <p:nvPr/>
      </p:nvGrpSpPr>
      <p:grpSpPr>
        <a:xfrm>
          <a:off x="0" y="0"/>
          <a:ext cx="0" cy="0"/>
          <a:chOff x="0" y="0"/>
          <a:chExt cx="0" cy="0"/>
        </a:xfrm>
      </p:grpSpPr>
      <p:sp>
        <p:nvSpPr>
          <p:cNvPr id="3" name="Rectangle 2"/>
          <p:cNvSpPr/>
          <p:nvPr/>
        </p:nvSpPr>
        <p:spPr bwMode="auto">
          <a:xfrm>
            <a:off x="0" y="-78317"/>
            <a:ext cx="12192000" cy="418402"/>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lIns="119997" tIns="62398" rIns="119997" bIns="62398">
            <a:spAutoFit/>
          </a:bodyPr>
          <a:lstStyle/>
          <a:p>
            <a:pPr algn="r">
              <a:defRPr/>
            </a:pPr>
            <a:endParaRPr lang="en-US" dirty="0">
              <a:ea typeface="+mn-ea"/>
              <a:cs typeface="Arial" charset="0"/>
            </a:endParaRPr>
          </a:p>
        </p:txBody>
      </p:sp>
      <p:sp>
        <p:nvSpPr>
          <p:cNvPr id="4"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625550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REMD01 Content with Caption">
    <p:spTree>
      <p:nvGrpSpPr>
        <p:cNvPr id="1" name=""/>
        <p:cNvGrpSpPr/>
        <p:nvPr/>
      </p:nvGrpSpPr>
      <p:grpSpPr>
        <a:xfrm>
          <a:off x="0" y="0"/>
          <a:ext cx="0" cy="0"/>
          <a:chOff x="0" y="0"/>
          <a:chExt cx="0" cy="0"/>
        </a:xfrm>
      </p:grpSpPr>
      <p:sp>
        <p:nvSpPr>
          <p:cNvPr id="2" name="Rectangle 1"/>
          <p:cNvSpPr/>
          <p:nvPr/>
        </p:nvSpPr>
        <p:spPr bwMode="auto">
          <a:xfrm>
            <a:off x="4450219" y="-53788"/>
            <a:ext cx="242402" cy="418402"/>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vert="horz" wrap="none" lIns="119997" tIns="62398" rIns="119997" bIns="62398"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900" b="0" i="0" u="none" strike="noStrike" cap="none" normalizeH="0" baseline="0">
              <a:ln>
                <a:noFill/>
              </a:ln>
              <a:solidFill>
                <a:schemeClr val="tx1"/>
              </a:solidFill>
              <a:effectLst/>
              <a:latin typeface="Arial" charset="0"/>
              <a:cs typeface="Arial" charset="0"/>
            </a:endParaRPr>
          </a:p>
        </p:txBody>
      </p:sp>
      <p:sp>
        <p:nvSpPr>
          <p:cNvPr id="3" name="Content Placeholder 2"/>
          <p:cNvSpPr>
            <a:spLocks noGrp="1"/>
          </p:cNvSpPr>
          <p:nvPr>
            <p:ph idx="1"/>
          </p:nvPr>
        </p:nvSpPr>
        <p:spPr>
          <a:xfrm>
            <a:off x="4766733" y="273054"/>
            <a:ext cx="6815667" cy="5853113"/>
          </a:xfrm>
        </p:spPr>
        <p:txBody>
          <a:bodyPr/>
          <a:lstStyle>
            <a:lvl1pPr>
              <a:defRPr sz="3700"/>
            </a:lvl1pPr>
            <a:lvl2pPr marL="365751" indent="-365751">
              <a:buClrTx/>
              <a:buFont typeface="Wingdings" pitchFamily="2" charset="2"/>
              <a:buChar char="§"/>
              <a:defRPr sz="2400">
                <a:solidFill>
                  <a:srgbClr val="000000"/>
                </a:solidFill>
              </a:defRPr>
            </a:lvl2pPr>
            <a:lvl3pPr>
              <a:buClrTx/>
              <a:defRPr sz="2100">
                <a:solidFill>
                  <a:srgbClr val="000000"/>
                </a:solidFill>
              </a:defRPr>
            </a:lvl3pPr>
            <a:lvl4pPr>
              <a:buClrTx/>
              <a:defRPr sz="1900">
                <a:solidFill>
                  <a:srgbClr val="000000"/>
                </a:solidFill>
              </a:defRPr>
            </a:lvl4pPr>
            <a:lvl5pPr>
              <a:buClrTx/>
              <a:defRPr sz="1600">
                <a:solidFill>
                  <a:srgbClr val="000000"/>
                </a:solidFill>
              </a:defRPr>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p:nvPr/>
        </p:nvSpPr>
        <p:spPr bwMode="auto">
          <a:xfrm>
            <a:off x="609607" y="490047"/>
            <a:ext cx="4011084" cy="418402"/>
          </a:xfrm>
          <a:prstGeom prst="rect">
            <a:avLst/>
          </a:prstGeom>
          <a:noFill/>
          <a:ln w="28575" cap="flat" cmpd="sng" algn="ctr">
            <a:noFill/>
            <a:prstDash val="solid"/>
            <a:round/>
            <a:headEnd type="none" w="med" len="med"/>
            <a:tailEnd type="none" w="med" len="med"/>
          </a:ln>
          <a:effectLst/>
        </p:spPr>
        <p:txBody>
          <a:bodyPr wrap="square" lIns="119997" tIns="62398" rIns="119997" bIns="62398" anchor="ctr">
            <a:spAutoFit/>
          </a:bodyPr>
          <a:lstStyle/>
          <a:p>
            <a:pPr algn="r">
              <a:defRPr/>
            </a:pPr>
            <a:endParaRPr lang="en-US" dirty="0">
              <a:ea typeface="+mn-ea"/>
              <a:cs typeface="Arial" charset="0"/>
            </a:endParaRPr>
          </a:p>
        </p:txBody>
      </p:sp>
      <p:sp>
        <p:nvSpPr>
          <p:cNvPr id="6" name="Title 1"/>
          <p:cNvSpPr txBox="1">
            <a:spLocks/>
          </p:cNvSpPr>
          <p:nvPr/>
        </p:nvSpPr>
        <p:spPr bwMode="auto">
          <a:xfrm>
            <a:off x="125507" y="304800"/>
            <a:ext cx="4567115" cy="658368"/>
          </a:xfrm>
          <a:prstGeom prst="rect">
            <a:avLst/>
          </a:prstGeom>
          <a:noFill/>
          <a:ln w="9525" algn="ctr">
            <a:noFill/>
            <a:miter lim="800000"/>
            <a:headEnd/>
            <a:tailEnd/>
          </a:ln>
          <a:effectLst/>
        </p:spPr>
        <p:txBody>
          <a:bodyPr vert="horz" wrap="square" lIns="71998" tIns="0" rIns="47999" bIns="0" numCol="1" anchor="ctr"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2100" kern="0" dirty="0"/>
              <a:t>Click to edit Master title style</a:t>
            </a:r>
            <a:endParaRPr lang="en-GB" sz="2100" kern="0" dirty="0"/>
          </a:p>
        </p:txBody>
      </p:sp>
    </p:spTree>
    <p:extLst>
      <p:ext uri="{BB962C8B-B14F-4D97-AF65-F5344CB8AC3E}">
        <p14:creationId xmlns:p14="http://schemas.microsoft.com/office/powerpoint/2010/main" val="21442574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REMD01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r>
              <a:rPr lang="en-US"/>
              <a:t>Click icon to add picture</a:t>
            </a:r>
            <a:endParaRPr lang="en-GB" dirty="0"/>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p:nvPr/>
        </p:nvSpPr>
        <p:spPr bwMode="auto">
          <a:xfrm>
            <a:off x="2389717" y="4701494"/>
            <a:ext cx="7315200" cy="418402"/>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wrap="square" lIns="119997" tIns="62398" rIns="119997" bIns="62398">
            <a:spAutoFit/>
          </a:bodyPr>
          <a:lstStyle/>
          <a:p>
            <a:pPr algn="r">
              <a:defRPr/>
            </a:pPr>
            <a:endParaRPr lang="en-US" dirty="0">
              <a:ea typeface="+mn-ea"/>
              <a:cs typeface="Arial" charset="0"/>
            </a:endParaRPr>
          </a:p>
        </p:txBody>
      </p:sp>
      <p:sp>
        <p:nvSpPr>
          <p:cNvPr id="6" name="Title 1"/>
          <p:cNvSpPr txBox="1">
            <a:spLocks/>
          </p:cNvSpPr>
          <p:nvPr/>
        </p:nvSpPr>
        <p:spPr bwMode="auto">
          <a:xfrm>
            <a:off x="2389718" y="4802807"/>
            <a:ext cx="7191017" cy="489300"/>
          </a:xfrm>
          <a:prstGeom prst="rect">
            <a:avLst/>
          </a:prstGeom>
          <a:noFill/>
          <a:ln w="9525" algn="ctr">
            <a:noFill/>
            <a:miter lim="800000"/>
            <a:headEnd/>
            <a:tailEnd/>
          </a:ln>
          <a:effectLst/>
        </p:spPr>
        <p:txBody>
          <a:bodyPr vert="horz" wrap="square" lIns="71998" tIns="0" rIns="47999" bIns="0" numCol="1" anchor="t"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kern="0" dirty="0"/>
              <a:t>Click to edit Master title style</a:t>
            </a:r>
            <a:endParaRPr lang="en-GB" kern="0" dirty="0"/>
          </a:p>
        </p:txBody>
      </p:sp>
    </p:spTree>
    <p:extLst>
      <p:ext uri="{BB962C8B-B14F-4D97-AF65-F5344CB8AC3E}">
        <p14:creationId xmlns:p14="http://schemas.microsoft.com/office/powerpoint/2010/main" val="12562981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REMD01 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30766" y="1433689"/>
            <a:ext cx="10545233" cy="4624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p:nvPr/>
        </p:nvSpPr>
        <p:spPr bwMode="auto">
          <a:xfrm>
            <a:off x="0" y="-78317"/>
            <a:ext cx="12192000" cy="418402"/>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lIns="119997" tIns="62398" rIns="119997" bIns="62398">
            <a:spAutoFit/>
          </a:bodyPr>
          <a:lstStyle/>
          <a:p>
            <a:pPr algn="r">
              <a:defRPr/>
            </a:pPr>
            <a:endParaRPr lang="en-US" dirty="0">
              <a:ea typeface="+mn-ea"/>
              <a:cs typeface="Arial" charset="0"/>
            </a:endParaRPr>
          </a:p>
        </p:txBody>
      </p:sp>
      <p:sp>
        <p:nvSpPr>
          <p:cNvPr id="5"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8701711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INFORMATION</a:t>
            </a:r>
          </a:p>
        </p:txBody>
      </p:sp>
      <p:sp>
        <p:nvSpPr>
          <p:cNvPr id="3" name="TextBox 2"/>
          <p:cNvSpPr txBox="1"/>
          <p:nvPr/>
        </p:nvSpPr>
        <p:spPr>
          <a:xfrm>
            <a:off x="630767" y="1687530"/>
            <a:ext cx="3630540" cy="2169821"/>
          </a:xfrm>
          <a:prstGeom prst="rect">
            <a:avLst/>
          </a:prstGeom>
          <a:noFill/>
        </p:spPr>
        <p:txBody>
          <a:bodyPr wrap="none" lIns="121917" tIns="60958" rIns="121917" bIns="60958" rtlCol="0">
            <a:spAutoFit/>
          </a:bodyPr>
          <a:lstStyle/>
          <a:p>
            <a:pPr marL="609585" lvl="1" indent="0" algn="l">
              <a:buFontTx/>
              <a:buNone/>
            </a:pPr>
            <a:r>
              <a:rPr lang="en-US" dirty="0"/>
              <a:t>File color information:</a:t>
            </a:r>
          </a:p>
          <a:p>
            <a:pPr algn="l"/>
            <a:r>
              <a:rPr lang="en-US" dirty="0"/>
              <a:t>Yellow: FFC000</a:t>
            </a:r>
          </a:p>
          <a:p>
            <a:pPr algn="l"/>
            <a:r>
              <a:rPr lang="en-US" dirty="0"/>
              <a:t>Red: C61B1B</a:t>
            </a:r>
          </a:p>
          <a:p>
            <a:pPr algn="l"/>
            <a:r>
              <a:rPr lang="en-US" dirty="0"/>
              <a:t>Green: 00b0f0</a:t>
            </a:r>
          </a:p>
          <a:p>
            <a:pPr algn="l"/>
            <a:r>
              <a:rPr lang="en-US" dirty="0"/>
              <a:t>Blue: 92D050</a:t>
            </a:r>
          </a:p>
          <a:p>
            <a:endParaRPr lang="en-US" dirty="0"/>
          </a:p>
          <a:p>
            <a:endParaRPr lang="en-US" dirty="0"/>
          </a:p>
        </p:txBody>
      </p:sp>
      <p:sp>
        <p:nvSpPr>
          <p:cNvPr id="4" name="Rectangle 3"/>
          <p:cNvSpPr/>
          <p:nvPr/>
        </p:nvSpPr>
        <p:spPr bwMode="auto">
          <a:xfrm>
            <a:off x="3430063" y="2127311"/>
            <a:ext cx="242402" cy="418402"/>
          </a:xfrm>
          <a:prstGeom prst="rect">
            <a:avLst/>
          </a:prstGeom>
          <a:solidFill>
            <a:srgbClr val="FFC000"/>
          </a:solidFill>
          <a:ln w="28575" cap="flat" cmpd="sng" algn="ctr">
            <a:noFill/>
            <a:prstDash val="solid"/>
            <a:round/>
            <a:headEnd type="none" w="med" len="med"/>
            <a:tailEnd type="none" w="med" len="med"/>
          </a:ln>
          <a:effectLst/>
        </p:spPr>
        <p:txBody>
          <a:bodyPr vert="horz" wrap="none" lIns="119997" tIns="62398" rIns="119997" bIns="62398"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900" b="0" i="0" u="none" strike="noStrike" cap="none" normalizeH="0" baseline="0">
              <a:ln>
                <a:noFill/>
              </a:ln>
              <a:solidFill>
                <a:schemeClr val="tx1"/>
              </a:solidFill>
              <a:effectLst/>
              <a:latin typeface="Arial" charset="0"/>
              <a:cs typeface="Arial" charset="0"/>
            </a:endParaRPr>
          </a:p>
        </p:txBody>
      </p:sp>
      <p:sp>
        <p:nvSpPr>
          <p:cNvPr id="5" name="Rectangle 4"/>
          <p:cNvSpPr/>
          <p:nvPr/>
        </p:nvSpPr>
        <p:spPr bwMode="auto">
          <a:xfrm>
            <a:off x="3430063" y="2415823"/>
            <a:ext cx="242402" cy="418402"/>
          </a:xfrm>
          <a:prstGeom prst="rect">
            <a:avLst/>
          </a:prstGeom>
          <a:solidFill>
            <a:srgbClr val="C61B1B"/>
          </a:solidFill>
          <a:ln w="28575" cap="flat" cmpd="sng" algn="ctr">
            <a:noFill/>
            <a:prstDash val="solid"/>
            <a:round/>
            <a:headEnd type="none" w="med" len="med"/>
            <a:tailEnd type="none" w="med" len="med"/>
          </a:ln>
          <a:effectLst/>
        </p:spPr>
        <p:txBody>
          <a:bodyPr vert="horz" wrap="none" lIns="119997" tIns="62398" rIns="119997" bIns="62398"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900" b="0" i="0" u="none" strike="noStrike" cap="none" normalizeH="0" baseline="0">
              <a:ln>
                <a:noFill/>
              </a:ln>
              <a:solidFill>
                <a:schemeClr val="tx1"/>
              </a:solidFill>
              <a:effectLst/>
              <a:latin typeface="Arial" charset="0"/>
              <a:cs typeface="Arial" charset="0"/>
            </a:endParaRPr>
          </a:p>
        </p:txBody>
      </p:sp>
      <p:sp>
        <p:nvSpPr>
          <p:cNvPr id="6" name="Rectangle 5"/>
          <p:cNvSpPr/>
          <p:nvPr/>
        </p:nvSpPr>
        <p:spPr bwMode="auto">
          <a:xfrm>
            <a:off x="3430063" y="2731910"/>
            <a:ext cx="242402" cy="418402"/>
          </a:xfrm>
          <a:prstGeom prst="rect">
            <a:avLst/>
          </a:prstGeom>
          <a:solidFill>
            <a:srgbClr val="00B0F0"/>
          </a:solidFill>
          <a:ln w="28575" cap="flat" cmpd="sng" algn="ctr">
            <a:noFill/>
            <a:prstDash val="solid"/>
            <a:round/>
            <a:headEnd type="none" w="med" len="med"/>
            <a:tailEnd type="none" w="med" len="med"/>
          </a:ln>
          <a:effectLst/>
        </p:spPr>
        <p:txBody>
          <a:bodyPr vert="horz" wrap="none" lIns="119997" tIns="62398" rIns="119997" bIns="62398"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900" b="0" i="0" u="none" strike="noStrike" cap="none" normalizeH="0" baseline="0">
              <a:ln>
                <a:noFill/>
              </a:ln>
              <a:solidFill>
                <a:schemeClr val="tx1"/>
              </a:solidFill>
              <a:effectLst/>
              <a:latin typeface="Arial" charset="0"/>
              <a:cs typeface="Arial" charset="0"/>
            </a:endParaRPr>
          </a:p>
        </p:txBody>
      </p:sp>
      <p:sp>
        <p:nvSpPr>
          <p:cNvPr id="7" name="Rectangle 6"/>
          <p:cNvSpPr/>
          <p:nvPr/>
        </p:nvSpPr>
        <p:spPr bwMode="auto">
          <a:xfrm>
            <a:off x="3430063" y="3002845"/>
            <a:ext cx="242402" cy="418402"/>
          </a:xfrm>
          <a:prstGeom prst="rect">
            <a:avLst/>
          </a:prstGeom>
          <a:solidFill>
            <a:srgbClr val="92D050"/>
          </a:solidFill>
          <a:ln w="28575" cap="flat" cmpd="sng" algn="ctr">
            <a:noFill/>
            <a:prstDash val="solid"/>
            <a:round/>
            <a:headEnd type="none" w="med" len="med"/>
            <a:tailEnd type="none" w="med" len="med"/>
          </a:ln>
          <a:effectLst/>
        </p:spPr>
        <p:txBody>
          <a:bodyPr vert="horz" wrap="none" lIns="119997" tIns="62398" rIns="119997" bIns="62398"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900" b="0" i="0" u="none" strike="noStrike" cap="none" normalizeH="0" baseline="0">
              <a:ln>
                <a:noFill/>
              </a:ln>
              <a:solidFill>
                <a:schemeClr val="tx1"/>
              </a:solidFill>
              <a:effectLst/>
              <a:latin typeface="Arial" charset="0"/>
              <a:cs typeface="Arial" charset="0"/>
            </a:endParaRPr>
          </a:p>
        </p:txBody>
      </p:sp>
      <p:sp>
        <p:nvSpPr>
          <p:cNvPr id="8" name="TextBox 7"/>
          <p:cNvSpPr txBox="1"/>
          <p:nvPr/>
        </p:nvSpPr>
        <p:spPr>
          <a:xfrm>
            <a:off x="508190" y="1220716"/>
            <a:ext cx="3521151" cy="415494"/>
          </a:xfrm>
          <a:prstGeom prst="rect">
            <a:avLst/>
          </a:prstGeom>
          <a:solidFill>
            <a:srgbClr val="004064"/>
          </a:solidFill>
        </p:spPr>
        <p:txBody>
          <a:bodyPr wrap="none" lIns="121917" tIns="60958" rIns="121917" bIns="60958" rtlCol="0">
            <a:spAutoFit/>
          </a:bodyPr>
          <a:lstStyle/>
          <a:p>
            <a:r>
              <a:rPr lang="en-US">
                <a:solidFill>
                  <a:schemeClr val="bg1"/>
                </a:solidFill>
              </a:rPr>
              <a:t>Doctor Evidence</a:t>
            </a:r>
            <a:r>
              <a:rPr lang="en-US" baseline="0">
                <a:solidFill>
                  <a:schemeClr val="bg1"/>
                </a:solidFill>
              </a:rPr>
              <a:t> blue: 004064</a:t>
            </a:r>
            <a:endParaRPr lang="en-US">
              <a:solidFill>
                <a:schemeClr val="bg1"/>
              </a:solidFill>
            </a:endParaRPr>
          </a:p>
        </p:txBody>
      </p:sp>
    </p:spTree>
    <p:extLst>
      <p:ext uri="{BB962C8B-B14F-4D97-AF65-F5344CB8AC3E}">
        <p14:creationId xmlns:p14="http://schemas.microsoft.com/office/powerpoint/2010/main" val="3247856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48752F3-1340-0E4D-B8F1-F28796DDC510}" type="datetimeFigureOut">
              <a:rPr lang="en-US" smtClean="0"/>
              <a:t>1/11/2018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15D5604-33F0-A144-8E0B-A3BA392D3A10}" type="slidenum">
              <a:rPr lang="en-US" smtClean="0"/>
              <a:t>‹#›</a:t>
            </a:fld>
            <a:endParaRPr lang="en-US"/>
          </a:p>
        </p:txBody>
      </p:sp>
    </p:spTree>
    <p:extLst>
      <p:ext uri="{BB962C8B-B14F-4D97-AF65-F5344CB8AC3E}">
        <p14:creationId xmlns:p14="http://schemas.microsoft.com/office/powerpoint/2010/main" val="28379795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36228" y="365127"/>
            <a:ext cx="11252432" cy="9141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endParaRPr lang="en-US" dirty="0"/>
          </a:p>
        </p:txBody>
      </p:sp>
      <p:sp>
        <p:nvSpPr>
          <p:cNvPr id="9" name="Text Placeholder 2"/>
          <p:cNvSpPr>
            <a:spLocks noGrp="1"/>
          </p:cNvSpPr>
          <p:nvPr>
            <p:ph idx="1"/>
          </p:nvPr>
        </p:nvSpPr>
        <p:spPr>
          <a:xfrm>
            <a:off x="436228" y="1505824"/>
            <a:ext cx="11252432" cy="4671139"/>
          </a:xfrm>
          <a:prstGeom prst="rect">
            <a:avLst/>
          </a:prstGeom>
        </p:spPr>
        <p:txBody>
          <a:bodyPr vert="horz" lIns="91440" tIns="45720" rIns="91440" bIns="45720" rtlCol="0">
            <a:normAutofit/>
          </a:bodyPr>
          <a:lstStyle>
            <a:lvl1pPr>
              <a:defRPr sz="26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907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REMD01 Title">
    <p:bg bwMode="ltGray">
      <p:bgPr>
        <a:solidFill>
          <a:schemeClr val="bg1"/>
        </a:solidFill>
        <a:effectLst/>
      </p:bgPr>
    </p:bg>
    <p:spTree>
      <p:nvGrpSpPr>
        <p:cNvPr id="1" name=""/>
        <p:cNvGrpSpPr/>
        <p:nvPr/>
      </p:nvGrpSpPr>
      <p:grpSpPr>
        <a:xfrm>
          <a:off x="0" y="0"/>
          <a:ext cx="0" cy="0"/>
          <a:chOff x="0" y="0"/>
          <a:chExt cx="0" cy="0"/>
        </a:xfrm>
      </p:grpSpPr>
      <p:pic>
        <p:nvPicPr>
          <p:cNvPr id="12" name="Picture 8" descr="logoLH4.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1017" y="6004984"/>
            <a:ext cx="2561168" cy="85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1" y="0"/>
            <a:ext cx="12192000" cy="5818536"/>
          </a:xfrm>
          <a:prstGeom prst="rect">
            <a:avLst/>
          </a:prstGeom>
          <a:gradFill rotWithShape="1">
            <a:gsLst>
              <a:gs pos="0">
                <a:schemeClr val="tx2">
                  <a:lumMod val="50000"/>
                </a:schemeClr>
              </a:gs>
              <a:gs pos="61000">
                <a:schemeClr val="accent1">
                  <a:lumMod val="75000"/>
                </a:schemeClr>
              </a:gs>
              <a:gs pos="100000">
                <a:schemeClr val="tx2">
                  <a:lumMod val="40000"/>
                  <a:lumOff val="60000"/>
                </a:schemeClr>
              </a:gs>
            </a:gsLst>
            <a:lin ang="20160000" scaled="0"/>
          </a:gradFill>
          <a:ln>
            <a:noFill/>
          </a:ln>
        </p:spPr>
        <p:txBody>
          <a:bodyPr wrap="square" lIns="120000" tIns="62400" rIns="120000" bIns="62400">
            <a:spAutoFit/>
          </a:bodyPr>
          <a:lstStyle/>
          <a:p>
            <a:pPr algn="r"/>
            <a:endParaRPr lang="en-US" sz="2400" dirty="0"/>
          </a:p>
        </p:txBody>
      </p:sp>
      <p:sp>
        <p:nvSpPr>
          <p:cNvPr id="8" name="Rectangle 4"/>
          <p:cNvSpPr>
            <a:spLocks noGrp="1" noChangeArrowheads="1"/>
          </p:cNvSpPr>
          <p:nvPr>
            <p:ph type="subTitle" sz="quarter" idx="1"/>
          </p:nvPr>
        </p:nvSpPr>
        <p:spPr bwMode="black">
          <a:xfrm>
            <a:off x="630767" y="3817155"/>
            <a:ext cx="6515104" cy="461665"/>
          </a:xfrm>
        </p:spPr>
        <p:txBody>
          <a:bodyPr>
            <a:spAutoFit/>
          </a:bodyPr>
          <a:lstStyle>
            <a:lvl1pPr algn="l">
              <a:spcBef>
                <a:spcPct val="0"/>
              </a:spcBef>
              <a:buFont typeface="Arial" charset="0"/>
              <a:buNone/>
              <a:defRPr sz="2400" b="1">
                <a:solidFill>
                  <a:schemeClr val="bg1">
                    <a:lumMod val="85000"/>
                  </a:schemeClr>
                </a:solidFill>
                <a:latin typeface="+mn-lt"/>
                <a:cs typeface="Calibri"/>
              </a:defRPr>
            </a:lvl1pPr>
          </a:lstStyle>
          <a:p>
            <a:r>
              <a:rPr lang="en-US"/>
              <a:t>Click to edit Master subtitle style</a:t>
            </a:r>
            <a:endParaRPr lang="en-GB" dirty="0"/>
          </a:p>
        </p:txBody>
      </p:sp>
      <p:sp>
        <p:nvSpPr>
          <p:cNvPr id="9" name="Rectangle 14"/>
          <p:cNvSpPr>
            <a:spLocks noGrp="1" noChangeArrowheads="1"/>
          </p:cNvSpPr>
          <p:nvPr>
            <p:ph type="ctrTitle" sz="quarter"/>
          </p:nvPr>
        </p:nvSpPr>
        <p:spPr bwMode="blackWhite">
          <a:xfrm>
            <a:off x="630767" y="2554465"/>
            <a:ext cx="11561237" cy="1162051"/>
          </a:xfrm>
          <a:ln/>
        </p:spPr>
        <p:txBody>
          <a:bodyPr lIns="91440" tIns="45720" rIns="91440" bIns="45720" anchor="ctr"/>
          <a:lstStyle>
            <a:lvl1pPr algn="l">
              <a:defRPr sz="4267" b="1" cap="none" baseline="0">
                <a:solidFill>
                  <a:schemeClr val="bg1"/>
                </a:solidFill>
                <a:effectLst/>
                <a:latin typeface="Book Antiqua"/>
                <a:cs typeface="Book Antiqua"/>
              </a:defRPr>
            </a:lvl1pPr>
          </a:lstStyle>
          <a:p>
            <a:r>
              <a:rPr lang="en-US"/>
              <a:t>Click to edit Master title style</a:t>
            </a:r>
            <a:endParaRPr lang="en-GB" dirty="0"/>
          </a:p>
        </p:txBody>
      </p:sp>
      <p:sp>
        <p:nvSpPr>
          <p:cNvPr id="6" name="Oval 5">
            <a:extLst>
              <a:ext uri="{FF2B5EF4-FFF2-40B4-BE49-F238E27FC236}">
                <a16:creationId xmlns:a16="http://schemas.microsoft.com/office/drawing/2014/main" id="{3BB2CF5B-0A51-4FEA-869D-29A80C32CBC8}"/>
              </a:ext>
            </a:extLst>
          </p:cNvPr>
          <p:cNvSpPr/>
          <p:nvPr userDrawn="1"/>
        </p:nvSpPr>
        <p:spPr bwMode="auto">
          <a:xfrm>
            <a:off x="8686797" y="194972"/>
            <a:ext cx="3114966" cy="3114966"/>
          </a:xfrm>
          <a:prstGeom prst="ellipse">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pic>
        <p:nvPicPr>
          <p:cNvPr id="3" name="Picture 2">
            <a:extLst>
              <a:ext uri="{FF2B5EF4-FFF2-40B4-BE49-F238E27FC236}">
                <a16:creationId xmlns:a16="http://schemas.microsoft.com/office/drawing/2014/main" id="{5DAA6DAD-92CD-409D-B540-1514B3D7EE25}"/>
              </a:ext>
            </a:extLst>
          </p:cNvPr>
          <p:cNvPicPr>
            <a:picLocks noChangeAspect="1"/>
          </p:cNvPicPr>
          <p:nvPr userDrawn="1"/>
        </p:nvPicPr>
        <p:blipFill>
          <a:blip r:embed="rId3"/>
          <a:stretch>
            <a:fillRect/>
          </a:stretch>
        </p:blipFill>
        <p:spPr>
          <a:xfrm>
            <a:off x="8604456" y="161086"/>
            <a:ext cx="3231196" cy="3231196"/>
          </a:xfrm>
          <a:prstGeom prst="rect">
            <a:avLst/>
          </a:prstGeom>
        </p:spPr>
      </p:pic>
      <p:pic>
        <p:nvPicPr>
          <p:cNvPr id="5" name="Picture 4">
            <a:extLst>
              <a:ext uri="{FF2B5EF4-FFF2-40B4-BE49-F238E27FC236}">
                <a16:creationId xmlns:a16="http://schemas.microsoft.com/office/drawing/2014/main" id="{65B03320-9DB5-4474-AAB0-01AF91CCA2B6}"/>
              </a:ext>
            </a:extLst>
          </p:cNvPr>
          <p:cNvPicPr>
            <a:picLocks noChangeAspect="1"/>
          </p:cNvPicPr>
          <p:nvPr userDrawn="1"/>
        </p:nvPicPr>
        <p:blipFill>
          <a:blip r:embed="rId4"/>
          <a:stretch>
            <a:fillRect/>
          </a:stretch>
        </p:blipFill>
        <p:spPr>
          <a:xfrm>
            <a:off x="9767887" y="1511841"/>
            <a:ext cx="1104365" cy="367215"/>
          </a:xfrm>
          <a:prstGeom prst="rect">
            <a:avLst/>
          </a:prstGeom>
        </p:spPr>
      </p:pic>
    </p:spTree>
    <p:extLst>
      <p:ext uri="{BB962C8B-B14F-4D97-AF65-F5344CB8AC3E}">
        <p14:creationId xmlns:p14="http://schemas.microsoft.com/office/powerpoint/2010/main" val="13229011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DREMD01 Title and Content">
    <p:spTree>
      <p:nvGrpSpPr>
        <p:cNvPr id="1" name=""/>
        <p:cNvGrpSpPr/>
        <p:nvPr/>
      </p:nvGrpSpPr>
      <p:grpSpPr>
        <a:xfrm>
          <a:off x="0" y="0"/>
          <a:ext cx="0" cy="0"/>
          <a:chOff x="0" y="0"/>
          <a:chExt cx="0" cy="0"/>
        </a:xfrm>
      </p:grpSpPr>
      <p:sp>
        <p:nvSpPr>
          <p:cNvPr id="4" name="Rectangle 3"/>
          <p:cNvSpPr/>
          <p:nvPr/>
        </p:nvSpPr>
        <p:spPr bwMode="auto">
          <a:xfrm>
            <a:off x="0" y="-12707"/>
            <a:ext cx="12227537" cy="1205940"/>
          </a:xfrm>
          <a:prstGeom prst="rect">
            <a:avLst/>
          </a:prstGeom>
          <a:solidFill>
            <a:srgbClr val="244061"/>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3" name="Content Placeholder 2"/>
          <p:cNvSpPr>
            <a:spLocks noGrp="1"/>
          </p:cNvSpPr>
          <p:nvPr>
            <p:ph idx="1"/>
          </p:nvPr>
        </p:nvSpPr>
        <p:spPr>
          <a:xfrm>
            <a:off x="630767" y="1397001"/>
            <a:ext cx="10951635" cy="4676423"/>
          </a:xfrm>
        </p:spPr>
        <p:txBody>
          <a:bodyPr/>
          <a:lstStyle>
            <a:lvl1pPr>
              <a:defRPr sz="3733" b="0" i="0">
                <a:latin typeface="+mn-lt"/>
                <a:cs typeface="Calibri"/>
              </a:defRPr>
            </a:lvl1pPr>
            <a:lvl2pPr marL="365751" indent="-365751">
              <a:buClrTx/>
              <a:buFont typeface="Wingdings" pitchFamily="2" charset="2"/>
              <a:buChar char="§"/>
              <a:defRPr sz="3200" b="0" i="0">
                <a:latin typeface="+mn-lt"/>
                <a:cs typeface="Calibri"/>
              </a:defRPr>
            </a:lvl2pPr>
            <a:lvl3pPr>
              <a:buClrTx/>
              <a:defRPr sz="2667" b="0" i="0">
                <a:latin typeface="+mn-lt"/>
                <a:cs typeface="Calibri"/>
              </a:defRPr>
            </a:lvl3pPr>
            <a:lvl4pPr>
              <a:buClrTx/>
              <a:defRPr sz="2400" b="0" i="0">
                <a:latin typeface="+mn-lt"/>
                <a:cs typeface="Calibri"/>
              </a:defRPr>
            </a:lvl4pPr>
            <a:lvl5pPr>
              <a:buClrTx/>
              <a:defRPr sz="2133" b="0" i="0">
                <a:latin typeface="+mn-lt"/>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1"/>
          <p:cNvSpPr>
            <a:spLocks noGrp="1"/>
          </p:cNvSpPr>
          <p:nvPr>
            <p:ph type="title"/>
          </p:nvPr>
        </p:nvSpPr>
        <p:spPr>
          <a:xfrm>
            <a:off x="304806" y="304800"/>
            <a:ext cx="11577543" cy="658368"/>
          </a:xfrm>
        </p:spPr>
        <p:txBody>
          <a:bodyPr anchor="ct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52084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REMD01 Two Content">
    <p:spTree>
      <p:nvGrpSpPr>
        <p:cNvPr id="1" name=""/>
        <p:cNvGrpSpPr/>
        <p:nvPr/>
      </p:nvGrpSpPr>
      <p:grpSpPr>
        <a:xfrm>
          <a:off x="0" y="0"/>
          <a:ext cx="0" cy="0"/>
          <a:chOff x="0" y="0"/>
          <a:chExt cx="0" cy="0"/>
        </a:xfrm>
      </p:grpSpPr>
      <p:sp>
        <p:nvSpPr>
          <p:cNvPr id="5" name="Rectangle 4"/>
          <p:cNvSpPr/>
          <p:nvPr/>
        </p:nvSpPr>
        <p:spPr bwMode="auto">
          <a:xfrm>
            <a:off x="0" y="0"/>
            <a:ext cx="12192000" cy="1097280"/>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2"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304806" y="1346285"/>
            <a:ext cx="5644588"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24847" y="1346285"/>
            <a:ext cx="5646733"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29815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RMD01 Section Header">
    <p:spTree>
      <p:nvGrpSpPr>
        <p:cNvPr id="1" name=""/>
        <p:cNvGrpSpPr/>
        <p:nvPr/>
      </p:nvGrpSpPr>
      <p:grpSpPr>
        <a:xfrm>
          <a:off x="0" y="0"/>
          <a:ext cx="0" cy="0"/>
          <a:chOff x="0" y="0"/>
          <a:chExt cx="0" cy="0"/>
        </a:xfrm>
      </p:grpSpPr>
      <p:sp>
        <p:nvSpPr>
          <p:cNvPr id="4" name="Rectangle 4"/>
          <p:cNvSpPr>
            <a:spLocks noGrp="1" noChangeArrowheads="1"/>
          </p:cNvSpPr>
          <p:nvPr>
            <p:ph type="subTitle" sz="quarter" idx="1"/>
          </p:nvPr>
        </p:nvSpPr>
        <p:spPr bwMode="black">
          <a:xfrm>
            <a:off x="1382396" y="3817155"/>
            <a:ext cx="5763475" cy="502766"/>
          </a:xfrm>
        </p:spPr>
        <p:txBody>
          <a:bodyPr wrap="square">
            <a:spAutoFit/>
          </a:bodyPr>
          <a:lstStyle>
            <a:lvl1pPr algn="l">
              <a:spcBef>
                <a:spcPct val="0"/>
              </a:spcBef>
              <a:buFont typeface="Arial" charset="0"/>
              <a:buNone/>
              <a:defRPr sz="2667">
                <a:solidFill>
                  <a:schemeClr val="tx1">
                    <a:lumMod val="65000"/>
                    <a:lumOff val="35000"/>
                  </a:schemeClr>
                </a:solidFill>
                <a:cs typeface="Arial" charset="0"/>
              </a:defRPr>
            </a:lvl1pPr>
          </a:lstStyle>
          <a:p>
            <a:r>
              <a:rPr lang="en-US"/>
              <a:t>Click to edit Master subtitle style</a:t>
            </a:r>
            <a:endParaRPr lang="en-GB" dirty="0"/>
          </a:p>
        </p:txBody>
      </p:sp>
      <p:sp>
        <p:nvSpPr>
          <p:cNvPr id="5" name="Rectangle 14"/>
          <p:cNvSpPr>
            <a:spLocks noGrp="1" noChangeArrowheads="1"/>
          </p:cNvSpPr>
          <p:nvPr>
            <p:ph type="ctrTitle" sz="quarter" hasCustomPrompt="1"/>
          </p:nvPr>
        </p:nvSpPr>
        <p:spPr bwMode="blackWhite">
          <a:xfrm>
            <a:off x="1382396" y="2554465"/>
            <a:ext cx="10809608" cy="1162051"/>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noFill/>
          </a:ln>
        </p:spPr>
        <p:txBody>
          <a:bodyPr lIns="91440" tIns="45720" rIns="91440" bIns="45720" anchor="ctr"/>
          <a:lstStyle>
            <a:lvl1pPr algn="l">
              <a:defRPr sz="4267" b="0" cap="none" spc="0" baseline="0">
                <a:ln w="0"/>
                <a:solidFill>
                  <a:schemeClr val="tx1"/>
                </a:solidFill>
                <a:effectLst>
                  <a:outerShdw blurRad="38100" dist="19050" dir="2700000" algn="tl" rotWithShape="0">
                    <a:schemeClr val="dk1">
                      <a:alpha val="40000"/>
                    </a:schemeClr>
                  </a:outerShdw>
                </a:effectLst>
                <a:latin typeface="+mj-lt"/>
                <a:cs typeface="Baskerville"/>
              </a:defRPr>
            </a:lvl1pPr>
          </a:lstStyle>
          <a:p>
            <a:r>
              <a:rPr lang="en-GB" dirty="0"/>
              <a:t>  Click to add Text</a:t>
            </a:r>
          </a:p>
        </p:txBody>
      </p:sp>
    </p:spTree>
    <p:extLst>
      <p:ext uri="{BB962C8B-B14F-4D97-AF65-F5344CB8AC3E}">
        <p14:creationId xmlns:p14="http://schemas.microsoft.com/office/powerpoint/2010/main" val="4122962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REMD01 Two Content">
    <p:spTree>
      <p:nvGrpSpPr>
        <p:cNvPr id="1" name=""/>
        <p:cNvGrpSpPr/>
        <p:nvPr/>
      </p:nvGrpSpPr>
      <p:grpSpPr>
        <a:xfrm>
          <a:off x="0" y="0"/>
          <a:ext cx="0" cy="0"/>
          <a:chOff x="0" y="0"/>
          <a:chExt cx="0" cy="0"/>
        </a:xfrm>
      </p:grpSpPr>
      <p:sp>
        <p:nvSpPr>
          <p:cNvPr id="5" name="Rectangle 4"/>
          <p:cNvSpPr/>
          <p:nvPr/>
        </p:nvSpPr>
        <p:spPr bwMode="auto">
          <a:xfrm>
            <a:off x="0" y="-78318"/>
            <a:ext cx="12225528" cy="1207008"/>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2"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304806" y="1346285"/>
            <a:ext cx="5644588"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24847" y="1346285"/>
            <a:ext cx="5646733"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9361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REMD 01 Title Only">
    <p:spTree>
      <p:nvGrpSpPr>
        <p:cNvPr id="1" name=""/>
        <p:cNvGrpSpPr/>
        <p:nvPr/>
      </p:nvGrpSpPr>
      <p:grpSpPr>
        <a:xfrm>
          <a:off x="0" y="0"/>
          <a:ext cx="0" cy="0"/>
          <a:chOff x="0" y="0"/>
          <a:chExt cx="0" cy="0"/>
        </a:xfrm>
      </p:grpSpPr>
      <p:sp>
        <p:nvSpPr>
          <p:cNvPr id="3" name="Rectangle 2"/>
          <p:cNvSpPr/>
          <p:nvPr/>
        </p:nvSpPr>
        <p:spPr bwMode="auto">
          <a:xfrm>
            <a:off x="0" y="-78318"/>
            <a:ext cx="12225528" cy="1207008"/>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4"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9352178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REMD01 Content with Caption">
    <p:spTree>
      <p:nvGrpSpPr>
        <p:cNvPr id="1" name=""/>
        <p:cNvGrpSpPr/>
        <p:nvPr/>
      </p:nvGrpSpPr>
      <p:grpSpPr>
        <a:xfrm>
          <a:off x="0" y="0"/>
          <a:ext cx="0" cy="0"/>
          <a:chOff x="0" y="0"/>
          <a:chExt cx="0" cy="0"/>
        </a:xfrm>
      </p:grpSpPr>
      <p:sp>
        <p:nvSpPr>
          <p:cNvPr id="2" name="Rectangle 1"/>
          <p:cNvSpPr/>
          <p:nvPr/>
        </p:nvSpPr>
        <p:spPr bwMode="auto">
          <a:xfrm>
            <a:off x="4450213" y="-53787"/>
            <a:ext cx="242407" cy="413342"/>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3" name="Content Placeholder 2"/>
          <p:cNvSpPr>
            <a:spLocks noGrp="1"/>
          </p:cNvSpPr>
          <p:nvPr>
            <p:ph idx="1"/>
          </p:nvPr>
        </p:nvSpPr>
        <p:spPr>
          <a:xfrm>
            <a:off x="4766733" y="273054"/>
            <a:ext cx="6815667" cy="5853113"/>
          </a:xfrm>
        </p:spPr>
        <p:txBody>
          <a:bodyPr/>
          <a:lstStyle>
            <a:lvl1pPr>
              <a:defRPr sz="3733"/>
            </a:lvl1pPr>
            <a:lvl2pPr marL="365751" indent="-365751">
              <a:buClrTx/>
              <a:buFont typeface="Wingdings" pitchFamily="2" charset="2"/>
              <a:buChar char="§"/>
              <a:defRPr sz="2400">
                <a:solidFill>
                  <a:srgbClr val="000000"/>
                </a:solidFill>
              </a:defRPr>
            </a:lvl2pPr>
            <a:lvl3pPr>
              <a:buClrTx/>
              <a:defRPr sz="2133">
                <a:solidFill>
                  <a:srgbClr val="000000"/>
                </a:solidFill>
              </a:defRPr>
            </a:lvl3pPr>
            <a:lvl4pPr>
              <a:buClrTx/>
              <a:defRPr sz="1867">
                <a:solidFill>
                  <a:srgbClr val="000000"/>
                </a:solidFill>
              </a:defRPr>
            </a:lvl4pPr>
            <a:lvl5pPr>
              <a:buClrTx/>
              <a:defRPr sz="1600">
                <a:solidFill>
                  <a:srgbClr val="000000"/>
                </a:solidFill>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p:nvPr/>
        </p:nvSpPr>
        <p:spPr bwMode="auto">
          <a:xfrm>
            <a:off x="609607" y="451571"/>
            <a:ext cx="4011084" cy="495351"/>
          </a:xfrm>
          <a:prstGeom prst="rect">
            <a:avLst/>
          </a:prstGeom>
          <a:noFill/>
          <a:ln w="28575" cap="flat" cmpd="sng" algn="ctr">
            <a:noFill/>
            <a:prstDash val="solid"/>
            <a:round/>
            <a:headEnd type="none" w="med" len="med"/>
            <a:tailEnd type="none" w="med" len="med"/>
          </a:ln>
          <a:effectLst/>
        </p:spPr>
        <p:txBody>
          <a:bodyPr wrap="square" lIns="120000" tIns="62400" rIns="120000" bIns="62400" anchor="ctr">
            <a:spAutoFit/>
          </a:bodyPr>
          <a:lstStyle/>
          <a:p>
            <a:pPr algn="r">
              <a:defRPr/>
            </a:pPr>
            <a:endParaRPr lang="en-US" sz="2400" dirty="0">
              <a:ea typeface="+mn-ea"/>
              <a:cs typeface="Arial" charset="0"/>
            </a:endParaRPr>
          </a:p>
        </p:txBody>
      </p:sp>
      <p:sp>
        <p:nvSpPr>
          <p:cNvPr id="6" name="Title 1"/>
          <p:cNvSpPr txBox="1">
            <a:spLocks/>
          </p:cNvSpPr>
          <p:nvPr/>
        </p:nvSpPr>
        <p:spPr bwMode="auto">
          <a:xfrm>
            <a:off x="125507" y="304800"/>
            <a:ext cx="4567115" cy="658368"/>
          </a:xfrm>
          <a:prstGeom prst="rect">
            <a:avLst/>
          </a:prstGeom>
          <a:noFill/>
          <a:ln w="9525" algn="ctr">
            <a:noFill/>
            <a:miter lim="800000"/>
            <a:headEnd/>
            <a:tailEnd/>
          </a:ln>
          <a:effectLst/>
        </p:spPr>
        <p:txBody>
          <a:bodyPr vert="horz" wrap="square" lIns="72000" tIns="0" rIns="48000" bIns="0" numCol="1" anchor="ctr"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2133" kern="0" dirty="0"/>
              <a:t>Click to edit Master title style</a:t>
            </a:r>
            <a:endParaRPr lang="en-GB" sz="2133" kern="0" dirty="0"/>
          </a:p>
        </p:txBody>
      </p:sp>
    </p:spTree>
    <p:extLst>
      <p:ext uri="{BB962C8B-B14F-4D97-AF65-F5344CB8AC3E}">
        <p14:creationId xmlns:p14="http://schemas.microsoft.com/office/powerpoint/2010/main" val="4185930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REMD01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GB" dirty="0"/>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p:nvPr/>
        </p:nvSpPr>
        <p:spPr bwMode="auto">
          <a:xfrm>
            <a:off x="2389717" y="4701494"/>
            <a:ext cx="7315200" cy="495351"/>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6" name="Title 1"/>
          <p:cNvSpPr txBox="1">
            <a:spLocks/>
          </p:cNvSpPr>
          <p:nvPr/>
        </p:nvSpPr>
        <p:spPr bwMode="auto">
          <a:xfrm>
            <a:off x="2389718" y="4802807"/>
            <a:ext cx="7191017" cy="489300"/>
          </a:xfrm>
          <a:prstGeom prst="rect">
            <a:avLst/>
          </a:prstGeom>
          <a:noFill/>
          <a:ln w="9525" algn="ctr">
            <a:noFill/>
            <a:miter lim="800000"/>
            <a:headEnd/>
            <a:tailEnd/>
          </a:ln>
          <a:effectLst/>
        </p:spPr>
        <p:txBody>
          <a:bodyPr vert="horz" wrap="square" lIns="72000" tIns="0" rIns="48000" bIns="0" numCol="1" anchor="t"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3733" kern="0" dirty="0"/>
              <a:t>Click to edit Master title style</a:t>
            </a:r>
            <a:endParaRPr lang="en-GB" sz="3733" kern="0" dirty="0"/>
          </a:p>
        </p:txBody>
      </p:sp>
    </p:spTree>
    <p:extLst>
      <p:ext uri="{BB962C8B-B14F-4D97-AF65-F5344CB8AC3E}">
        <p14:creationId xmlns:p14="http://schemas.microsoft.com/office/powerpoint/2010/main" val="8712480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REMD01 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30766" y="1433689"/>
            <a:ext cx="10545233" cy="4624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p:nvPr/>
        </p:nvSpPr>
        <p:spPr bwMode="auto">
          <a:xfrm>
            <a:off x="0" y="-78318"/>
            <a:ext cx="12225528" cy="1207008"/>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5"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8490275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INFORMATION</a:t>
            </a:r>
          </a:p>
        </p:txBody>
      </p:sp>
      <p:sp>
        <p:nvSpPr>
          <p:cNvPr id="3" name="TextBox 2"/>
          <p:cNvSpPr txBox="1"/>
          <p:nvPr/>
        </p:nvSpPr>
        <p:spPr>
          <a:xfrm>
            <a:off x="630767" y="1687529"/>
            <a:ext cx="3975768" cy="2677656"/>
          </a:xfrm>
          <a:prstGeom prst="rect">
            <a:avLst/>
          </a:prstGeom>
          <a:noFill/>
        </p:spPr>
        <p:txBody>
          <a:bodyPr wrap="none" rtlCol="0">
            <a:spAutoFit/>
          </a:bodyPr>
          <a:lstStyle/>
          <a:p>
            <a:pPr marL="609585" lvl="1" indent="0" algn="l">
              <a:buFontTx/>
              <a:buNone/>
            </a:pPr>
            <a:r>
              <a:rPr lang="en-US" sz="2400" dirty="0"/>
              <a:t>File color information:</a:t>
            </a:r>
          </a:p>
          <a:p>
            <a:pPr algn="l"/>
            <a:r>
              <a:rPr lang="en-US" sz="2400" dirty="0"/>
              <a:t>Yellow: FFC000</a:t>
            </a:r>
          </a:p>
          <a:p>
            <a:pPr algn="l"/>
            <a:r>
              <a:rPr lang="en-US" sz="2400" dirty="0"/>
              <a:t>Red: C61B1B</a:t>
            </a:r>
          </a:p>
          <a:p>
            <a:pPr algn="l"/>
            <a:r>
              <a:rPr lang="en-US" sz="2400" dirty="0"/>
              <a:t>Green: 00b0f0</a:t>
            </a:r>
          </a:p>
          <a:p>
            <a:pPr algn="l"/>
            <a:r>
              <a:rPr lang="en-US" sz="2400" dirty="0"/>
              <a:t>Blue: 92D050</a:t>
            </a:r>
          </a:p>
          <a:p>
            <a:endParaRPr lang="en-US" sz="2400" dirty="0"/>
          </a:p>
          <a:p>
            <a:endParaRPr lang="en-US" sz="2400" dirty="0"/>
          </a:p>
        </p:txBody>
      </p:sp>
      <p:sp>
        <p:nvSpPr>
          <p:cNvPr id="4" name="Rectangle 3"/>
          <p:cNvSpPr/>
          <p:nvPr/>
        </p:nvSpPr>
        <p:spPr bwMode="auto">
          <a:xfrm>
            <a:off x="3430058" y="2127311"/>
            <a:ext cx="242407" cy="413342"/>
          </a:xfrm>
          <a:prstGeom prst="rect">
            <a:avLst/>
          </a:prstGeom>
          <a:solidFill>
            <a:srgbClr val="FFC00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5" name="Rectangle 4"/>
          <p:cNvSpPr/>
          <p:nvPr/>
        </p:nvSpPr>
        <p:spPr bwMode="auto">
          <a:xfrm>
            <a:off x="3430058" y="2415823"/>
            <a:ext cx="242407" cy="413342"/>
          </a:xfrm>
          <a:prstGeom prst="rect">
            <a:avLst/>
          </a:prstGeom>
          <a:solidFill>
            <a:srgbClr val="C61B1B"/>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6" name="Rectangle 5"/>
          <p:cNvSpPr/>
          <p:nvPr/>
        </p:nvSpPr>
        <p:spPr bwMode="auto">
          <a:xfrm>
            <a:off x="3430058" y="2731910"/>
            <a:ext cx="242407" cy="413342"/>
          </a:xfrm>
          <a:prstGeom prst="rect">
            <a:avLst/>
          </a:prstGeom>
          <a:solidFill>
            <a:srgbClr val="00B0F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7" name="Rectangle 6"/>
          <p:cNvSpPr/>
          <p:nvPr/>
        </p:nvSpPr>
        <p:spPr bwMode="auto">
          <a:xfrm>
            <a:off x="3430058" y="3002845"/>
            <a:ext cx="242407" cy="413342"/>
          </a:xfrm>
          <a:prstGeom prst="rect">
            <a:avLst/>
          </a:prstGeom>
          <a:solidFill>
            <a:srgbClr val="92D05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8" name="TextBox 7"/>
          <p:cNvSpPr txBox="1"/>
          <p:nvPr/>
        </p:nvSpPr>
        <p:spPr>
          <a:xfrm>
            <a:off x="585661" y="1220716"/>
            <a:ext cx="4626588" cy="461665"/>
          </a:xfrm>
          <a:prstGeom prst="rect">
            <a:avLst/>
          </a:prstGeom>
          <a:solidFill>
            <a:srgbClr val="004064"/>
          </a:solidFill>
        </p:spPr>
        <p:txBody>
          <a:bodyPr wrap="none" rtlCol="0">
            <a:spAutoFit/>
          </a:bodyPr>
          <a:lstStyle/>
          <a:p>
            <a:r>
              <a:rPr lang="en-US" sz="2400">
                <a:solidFill>
                  <a:schemeClr val="bg1"/>
                </a:solidFill>
              </a:rPr>
              <a:t>Doctor Evidence</a:t>
            </a:r>
            <a:r>
              <a:rPr lang="en-US" sz="2400" baseline="0">
                <a:solidFill>
                  <a:schemeClr val="bg1"/>
                </a:solidFill>
              </a:rPr>
              <a:t> blue: 004064</a:t>
            </a:r>
            <a:endParaRPr lang="en-US" sz="2400">
              <a:solidFill>
                <a:schemeClr val="bg1"/>
              </a:solidFill>
            </a:endParaRPr>
          </a:p>
        </p:txBody>
      </p:sp>
    </p:spTree>
    <p:extLst>
      <p:ext uri="{BB962C8B-B14F-4D97-AF65-F5344CB8AC3E}">
        <p14:creationId xmlns:p14="http://schemas.microsoft.com/office/powerpoint/2010/main" val="5406523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48752F3-1340-0E4D-B8F1-F28796DDC510}" type="datetimeFigureOut">
              <a:rPr lang="en-US" smtClean="0"/>
              <a:t>1/11/2018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15D5604-33F0-A144-8E0B-A3BA392D3A10}" type="slidenum">
              <a:rPr lang="en-US" smtClean="0"/>
              <a:t>‹#›</a:t>
            </a:fld>
            <a:endParaRPr lang="en-US"/>
          </a:p>
        </p:txBody>
      </p:sp>
    </p:spTree>
    <p:extLst>
      <p:ext uri="{BB962C8B-B14F-4D97-AF65-F5344CB8AC3E}">
        <p14:creationId xmlns:p14="http://schemas.microsoft.com/office/powerpoint/2010/main" val="11518608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36228" y="365127"/>
            <a:ext cx="11252432" cy="9141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endParaRPr lang="en-US" dirty="0"/>
          </a:p>
        </p:txBody>
      </p:sp>
      <p:sp>
        <p:nvSpPr>
          <p:cNvPr id="9" name="Text Placeholder 2"/>
          <p:cNvSpPr>
            <a:spLocks noGrp="1"/>
          </p:cNvSpPr>
          <p:nvPr>
            <p:ph idx="1"/>
          </p:nvPr>
        </p:nvSpPr>
        <p:spPr>
          <a:xfrm>
            <a:off x="436228" y="1505824"/>
            <a:ext cx="11252432" cy="4671139"/>
          </a:xfrm>
          <a:prstGeom prst="rect">
            <a:avLst/>
          </a:prstGeom>
        </p:spPr>
        <p:txBody>
          <a:bodyPr vert="horz" lIns="91440" tIns="45720" rIns="91440" bIns="45720" rtlCol="0">
            <a:normAutofit/>
          </a:bodyPr>
          <a:lstStyle>
            <a:lvl1pPr>
              <a:defRPr sz="26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5692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DREMD01 Title">
    <p:bg bwMode="ltGray">
      <p:bgPr>
        <a:solidFill>
          <a:schemeClr val="bg1"/>
        </a:solidFill>
        <a:effectLst/>
      </p:bgPr>
    </p:bg>
    <p:spTree>
      <p:nvGrpSpPr>
        <p:cNvPr id="1" name=""/>
        <p:cNvGrpSpPr/>
        <p:nvPr/>
      </p:nvGrpSpPr>
      <p:grpSpPr>
        <a:xfrm>
          <a:off x="0" y="0"/>
          <a:ext cx="0" cy="0"/>
          <a:chOff x="0" y="0"/>
          <a:chExt cx="0" cy="0"/>
        </a:xfrm>
      </p:grpSpPr>
      <p:pic>
        <p:nvPicPr>
          <p:cNvPr id="12" name="Picture 8" descr="logoLH4.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1017" y="6004984"/>
            <a:ext cx="2561168" cy="853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1" y="0"/>
            <a:ext cx="12192000" cy="5818536"/>
          </a:xfrm>
          <a:prstGeom prst="rect">
            <a:avLst/>
          </a:prstGeom>
          <a:gradFill rotWithShape="1">
            <a:gsLst>
              <a:gs pos="0">
                <a:schemeClr val="tx2">
                  <a:lumMod val="50000"/>
                </a:schemeClr>
              </a:gs>
              <a:gs pos="61000">
                <a:schemeClr val="accent1">
                  <a:lumMod val="75000"/>
                </a:schemeClr>
              </a:gs>
              <a:gs pos="100000">
                <a:schemeClr val="tx2">
                  <a:lumMod val="40000"/>
                  <a:lumOff val="60000"/>
                </a:schemeClr>
              </a:gs>
            </a:gsLst>
            <a:lin ang="20160000" scaled="0"/>
          </a:gradFill>
          <a:ln>
            <a:noFill/>
          </a:ln>
        </p:spPr>
        <p:txBody>
          <a:bodyPr wrap="square" lIns="120000" tIns="62400" rIns="120000" bIns="62400">
            <a:spAutoFit/>
          </a:bodyPr>
          <a:lstStyle/>
          <a:p>
            <a:pPr algn="r"/>
            <a:endParaRPr lang="en-US" sz="2400" dirty="0"/>
          </a:p>
        </p:txBody>
      </p:sp>
      <p:sp>
        <p:nvSpPr>
          <p:cNvPr id="8" name="Rectangle 4"/>
          <p:cNvSpPr>
            <a:spLocks noGrp="1" noChangeArrowheads="1"/>
          </p:cNvSpPr>
          <p:nvPr>
            <p:ph type="subTitle" sz="quarter" idx="1"/>
          </p:nvPr>
        </p:nvSpPr>
        <p:spPr bwMode="black">
          <a:xfrm>
            <a:off x="630767" y="3817155"/>
            <a:ext cx="6515104" cy="461665"/>
          </a:xfrm>
        </p:spPr>
        <p:txBody>
          <a:bodyPr>
            <a:spAutoFit/>
          </a:bodyPr>
          <a:lstStyle>
            <a:lvl1pPr algn="l">
              <a:spcBef>
                <a:spcPct val="0"/>
              </a:spcBef>
              <a:buFont typeface="Arial" charset="0"/>
              <a:buNone/>
              <a:defRPr sz="2400" b="1">
                <a:solidFill>
                  <a:schemeClr val="bg1">
                    <a:lumMod val="85000"/>
                  </a:schemeClr>
                </a:solidFill>
                <a:latin typeface="+mn-lt"/>
                <a:cs typeface="Calibri"/>
              </a:defRPr>
            </a:lvl1pPr>
          </a:lstStyle>
          <a:p>
            <a:r>
              <a:rPr lang="en-US"/>
              <a:t>Click to edit Master subtitle style</a:t>
            </a:r>
            <a:endParaRPr lang="en-GB" dirty="0"/>
          </a:p>
        </p:txBody>
      </p:sp>
      <p:sp>
        <p:nvSpPr>
          <p:cNvPr id="9" name="Rectangle 14"/>
          <p:cNvSpPr>
            <a:spLocks noGrp="1" noChangeArrowheads="1"/>
          </p:cNvSpPr>
          <p:nvPr>
            <p:ph type="ctrTitle" sz="quarter"/>
          </p:nvPr>
        </p:nvSpPr>
        <p:spPr bwMode="blackWhite">
          <a:xfrm>
            <a:off x="630767" y="2554465"/>
            <a:ext cx="11561237" cy="1162051"/>
          </a:xfrm>
          <a:ln/>
        </p:spPr>
        <p:txBody>
          <a:bodyPr lIns="91440" tIns="45720" rIns="91440" bIns="45720" anchor="ctr"/>
          <a:lstStyle>
            <a:lvl1pPr algn="l">
              <a:defRPr sz="4267" b="1" cap="none" baseline="0">
                <a:solidFill>
                  <a:schemeClr val="bg1"/>
                </a:solidFill>
                <a:effectLst/>
                <a:latin typeface="Book Antiqua"/>
                <a:cs typeface="Book Antiqua"/>
              </a:defRPr>
            </a:lvl1pPr>
          </a:lstStyle>
          <a:p>
            <a:r>
              <a:rPr lang="en-US"/>
              <a:t>Click to edit Master title style</a:t>
            </a:r>
            <a:endParaRPr lang="en-GB" dirty="0"/>
          </a:p>
        </p:txBody>
      </p:sp>
      <p:pic>
        <p:nvPicPr>
          <p:cNvPr id="10" name="Picture 8" descr="drelogo0723.psd"/>
          <p:cNvPicPr>
            <a:picLocks noChangeAspect="1"/>
          </p:cNvPicPr>
          <p:nvPr/>
        </p:nvPicPr>
        <p:blipFill>
          <a:blip r:embed="rId3">
            <a:alphaModFix amt="51000"/>
            <a:extLst>
              <a:ext uri="{28A0092B-C50C-407E-A947-70E740481C1C}">
                <a14:useLocalDpi xmlns:a14="http://schemas.microsoft.com/office/drawing/2010/main" val="0"/>
              </a:ext>
            </a:extLst>
          </a:blip>
          <a:srcRect/>
          <a:stretch>
            <a:fillRect/>
          </a:stretch>
        </p:blipFill>
        <p:spPr bwMode="auto">
          <a:xfrm>
            <a:off x="7776637" y="-226892"/>
            <a:ext cx="4777316" cy="4775200"/>
          </a:xfrm>
          <a:prstGeom prst="rect">
            <a:avLst/>
          </a:prstGeom>
          <a:noFill/>
          <a:ln>
            <a:noFill/>
          </a:ln>
          <a:extLst>
            <a:ext uri="{909E8E84-426E-40dd-AFC4-6F175D3DCCD1}">
              <a14:hiddenFill xmlns="" xmlns:a14="http://schemas.microsoft.com/office/drawing/2010/main">
                <a:solidFill>
                  <a:srgbClr val="FFFFFF">
                    <a:alpha val="30000"/>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1776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REMD 01 Title Only">
    <p:spTree>
      <p:nvGrpSpPr>
        <p:cNvPr id="1" name=""/>
        <p:cNvGrpSpPr/>
        <p:nvPr/>
      </p:nvGrpSpPr>
      <p:grpSpPr>
        <a:xfrm>
          <a:off x="0" y="0"/>
          <a:ext cx="0" cy="0"/>
          <a:chOff x="0" y="0"/>
          <a:chExt cx="0" cy="0"/>
        </a:xfrm>
      </p:grpSpPr>
      <p:sp>
        <p:nvSpPr>
          <p:cNvPr id="3" name="Rectangle 2"/>
          <p:cNvSpPr/>
          <p:nvPr/>
        </p:nvSpPr>
        <p:spPr bwMode="auto">
          <a:xfrm>
            <a:off x="0" y="-1"/>
            <a:ext cx="12192000" cy="1128409"/>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4"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5678686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DREMD01 Title and Content">
    <p:spTree>
      <p:nvGrpSpPr>
        <p:cNvPr id="1" name=""/>
        <p:cNvGrpSpPr/>
        <p:nvPr/>
      </p:nvGrpSpPr>
      <p:grpSpPr>
        <a:xfrm>
          <a:off x="0" y="0"/>
          <a:ext cx="0" cy="0"/>
          <a:chOff x="0" y="0"/>
          <a:chExt cx="0" cy="0"/>
        </a:xfrm>
      </p:grpSpPr>
      <p:sp>
        <p:nvSpPr>
          <p:cNvPr id="4" name="Rectangle 3"/>
          <p:cNvSpPr/>
          <p:nvPr/>
        </p:nvSpPr>
        <p:spPr bwMode="auto">
          <a:xfrm>
            <a:off x="0" y="-12707"/>
            <a:ext cx="12227537" cy="1205940"/>
          </a:xfrm>
          <a:prstGeom prst="rect">
            <a:avLst/>
          </a:prstGeom>
          <a:solidFill>
            <a:srgbClr val="244061"/>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3" name="Content Placeholder 2"/>
          <p:cNvSpPr>
            <a:spLocks noGrp="1"/>
          </p:cNvSpPr>
          <p:nvPr>
            <p:ph idx="1"/>
          </p:nvPr>
        </p:nvSpPr>
        <p:spPr>
          <a:xfrm>
            <a:off x="630767" y="1397001"/>
            <a:ext cx="10951635" cy="4676423"/>
          </a:xfrm>
        </p:spPr>
        <p:txBody>
          <a:bodyPr/>
          <a:lstStyle>
            <a:lvl1pPr>
              <a:defRPr sz="3733" b="0" i="0">
                <a:latin typeface="+mn-lt"/>
                <a:cs typeface="Calibri"/>
              </a:defRPr>
            </a:lvl1pPr>
            <a:lvl2pPr marL="365751" indent="-365751">
              <a:buClrTx/>
              <a:buFont typeface="Wingdings" pitchFamily="2" charset="2"/>
              <a:buChar char="§"/>
              <a:defRPr sz="3200" b="0" i="0">
                <a:latin typeface="+mn-lt"/>
                <a:cs typeface="Calibri"/>
              </a:defRPr>
            </a:lvl2pPr>
            <a:lvl3pPr>
              <a:buClrTx/>
              <a:defRPr sz="2667" b="0" i="0">
                <a:latin typeface="+mn-lt"/>
                <a:cs typeface="Calibri"/>
              </a:defRPr>
            </a:lvl3pPr>
            <a:lvl4pPr>
              <a:buClrTx/>
              <a:defRPr sz="2400" b="0" i="0">
                <a:latin typeface="+mn-lt"/>
                <a:cs typeface="Calibri"/>
              </a:defRPr>
            </a:lvl4pPr>
            <a:lvl5pPr>
              <a:buClrTx/>
              <a:defRPr sz="2133" b="0" i="0">
                <a:latin typeface="+mn-lt"/>
                <a:cs typeface="Calibri"/>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1"/>
          <p:cNvSpPr>
            <a:spLocks noGrp="1"/>
          </p:cNvSpPr>
          <p:nvPr>
            <p:ph type="title"/>
          </p:nvPr>
        </p:nvSpPr>
        <p:spPr>
          <a:xfrm>
            <a:off x="304806" y="304800"/>
            <a:ext cx="11577543" cy="658368"/>
          </a:xfrm>
        </p:spPr>
        <p:txBody>
          <a:bodyPr anchor="ct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71953993"/>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RMD01 Section Header">
    <p:spTree>
      <p:nvGrpSpPr>
        <p:cNvPr id="1" name=""/>
        <p:cNvGrpSpPr/>
        <p:nvPr/>
      </p:nvGrpSpPr>
      <p:grpSpPr>
        <a:xfrm>
          <a:off x="0" y="0"/>
          <a:ext cx="0" cy="0"/>
          <a:chOff x="0" y="0"/>
          <a:chExt cx="0" cy="0"/>
        </a:xfrm>
      </p:grpSpPr>
      <p:sp>
        <p:nvSpPr>
          <p:cNvPr id="4" name="Rectangle 4"/>
          <p:cNvSpPr>
            <a:spLocks noGrp="1" noChangeArrowheads="1"/>
          </p:cNvSpPr>
          <p:nvPr>
            <p:ph type="subTitle" sz="quarter" idx="1"/>
          </p:nvPr>
        </p:nvSpPr>
        <p:spPr bwMode="black">
          <a:xfrm>
            <a:off x="1382396" y="3817155"/>
            <a:ext cx="5763475" cy="502766"/>
          </a:xfrm>
        </p:spPr>
        <p:txBody>
          <a:bodyPr wrap="square">
            <a:spAutoFit/>
          </a:bodyPr>
          <a:lstStyle>
            <a:lvl1pPr algn="l">
              <a:spcBef>
                <a:spcPct val="0"/>
              </a:spcBef>
              <a:buFont typeface="Arial" charset="0"/>
              <a:buNone/>
              <a:defRPr sz="2667">
                <a:solidFill>
                  <a:schemeClr val="tx1">
                    <a:lumMod val="65000"/>
                    <a:lumOff val="35000"/>
                  </a:schemeClr>
                </a:solidFill>
                <a:cs typeface="Arial" charset="0"/>
              </a:defRPr>
            </a:lvl1pPr>
          </a:lstStyle>
          <a:p>
            <a:r>
              <a:rPr lang="en-US"/>
              <a:t>Click to edit Master subtitle style</a:t>
            </a:r>
            <a:endParaRPr lang="en-GB" dirty="0"/>
          </a:p>
        </p:txBody>
      </p:sp>
      <p:sp>
        <p:nvSpPr>
          <p:cNvPr id="5" name="Rectangle 14"/>
          <p:cNvSpPr>
            <a:spLocks noGrp="1" noChangeArrowheads="1"/>
          </p:cNvSpPr>
          <p:nvPr>
            <p:ph type="ctrTitle" sz="quarter" hasCustomPrompt="1"/>
          </p:nvPr>
        </p:nvSpPr>
        <p:spPr bwMode="blackWhite">
          <a:xfrm>
            <a:off x="1382396" y="2554465"/>
            <a:ext cx="10809608" cy="1162051"/>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noFill/>
          </a:ln>
        </p:spPr>
        <p:txBody>
          <a:bodyPr lIns="91440" tIns="45720" rIns="91440" bIns="45720" anchor="ctr"/>
          <a:lstStyle>
            <a:lvl1pPr algn="l">
              <a:defRPr sz="4267" b="0" cap="none" spc="0" baseline="0">
                <a:ln w="0"/>
                <a:solidFill>
                  <a:schemeClr val="tx1"/>
                </a:solidFill>
                <a:effectLst>
                  <a:outerShdw blurRad="38100" dist="19050" dir="2700000" algn="tl" rotWithShape="0">
                    <a:schemeClr val="dk1">
                      <a:alpha val="40000"/>
                    </a:schemeClr>
                  </a:outerShdw>
                </a:effectLst>
                <a:latin typeface="+mj-lt"/>
                <a:cs typeface="Baskerville"/>
              </a:defRPr>
            </a:lvl1pPr>
          </a:lstStyle>
          <a:p>
            <a:r>
              <a:rPr lang="en-GB" dirty="0"/>
              <a:t>  Click to add Text</a:t>
            </a:r>
          </a:p>
        </p:txBody>
      </p:sp>
    </p:spTree>
    <p:extLst>
      <p:ext uri="{BB962C8B-B14F-4D97-AF65-F5344CB8AC3E}">
        <p14:creationId xmlns:p14="http://schemas.microsoft.com/office/powerpoint/2010/main" val="1453244624"/>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DREMD01 Two Content">
    <p:spTree>
      <p:nvGrpSpPr>
        <p:cNvPr id="1" name=""/>
        <p:cNvGrpSpPr/>
        <p:nvPr/>
      </p:nvGrpSpPr>
      <p:grpSpPr>
        <a:xfrm>
          <a:off x="0" y="0"/>
          <a:ext cx="0" cy="0"/>
          <a:chOff x="0" y="0"/>
          <a:chExt cx="0" cy="0"/>
        </a:xfrm>
      </p:grpSpPr>
      <p:sp>
        <p:nvSpPr>
          <p:cNvPr id="5" name="Rectangle 4"/>
          <p:cNvSpPr/>
          <p:nvPr/>
        </p:nvSpPr>
        <p:spPr bwMode="auto">
          <a:xfrm>
            <a:off x="0" y="-78318"/>
            <a:ext cx="12225528" cy="1207008"/>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2"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304806" y="1346285"/>
            <a:ext cx="5644588"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24847" y="1346285"/>
            <a:ext cx="5646733" cy="4715851"/>
          </a:xfrm>
        </p:spPr>
        <p:txBody>
          <a:bodyPr/>
          <a:lstStyle>
            <a:lvl1pPr>
              <a:defRPr sz="2667"/>
            </a:lvl1pPr>
            <a:lvl2pPr marL="624824" indent="-380990">
              <a:defRPr lang="en-US" sz="2400" dirty="0" smtClean="0">
                <a:solidFill>
                  <a:srgbClr val="000000"/>
                </a:solidFill>
                <a:latin typeface="+mn-lt"/>
                <a:cs typeface="+mn-cs"/>
              </a:defRPr>
            </a:lvl2pPr>
            <a:lvl3pPr>
              <a:defRPr sz="2133">
                <a:latin typeface="+mn-lt"/>
              </a:defRPr>
            </a:lvl3pPr>
            <a:lvl4pPr>
              <a:defRPr sz="1867"/>
            </a:lvl4pPr>
            <a:lvl5pPr>
              <a:defRPr sz="18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88050426"/>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REMD 01 Title Only">
    <p:spTree>
      <p:nvGrpSpPr>
        <p:cNvPr id="1" name=""/>
        <p:cNvGrpSpPr/>
        <p:nvPr/>
      </p:nvGrpSpPr>
      <p:grpSpPr>
        <a:xfrm>
          <a:off x="0" y="0"/>
          <a:ext cx="0" cy="0"/>
          <a:chOff x="0" y="0"/>
          <a:chExt cx="0" cy="0"/>
        </a:xfrm>
      </p:grpSpPr>
      <p:sp>
        <p:nvSpPr>
          <p:cNvPr id="3" name="Rectangle 2"/>
          <p:cNvSpPr/>
          <p:nvPr/>
        </p:nvSpPr>
        <p:spPr bwMode="auto">
          <a:xfrm>
            <a:off x="0" y="-78318"/>
            <a:ext cx="12225528" cy="1207008"/>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4"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73208076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REMD01 Content with Caption">
    <p:spTree>
      <p:nvGrpSpPr>
        <p:cNvPr id="1" name=""/>
        <p:cNvGrpSpPr/>
        <p:nvPr/>
      </p:nvGrpSpPr>
      <p:grpSpPr>
        <a:xfrm>
          <a:off x="0" y="0"/>
          <a:ext cx="0" cy="0"/>
          <a:chOff x="0" y="0"/>
          <a:chExt cx="0" cy="0"/>
        </a:xfrm>
      </p:grpSpPr>
      <p:sp>
        <p:nvSpPr>
          <p:cNvPr id="2" name="Rectangle 1"/>
          <p:cNvSpPr/>
          <p:nvPr/>
        </p:nvSpPr>
        <p:spPr bwMode="auto">
          <a:xfrm>
            <a:off x="4450213" y="-53787"/>
            <a:ext cx="242407" cy="413342"/>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3" name="Content Placeholder 2"/>
          <p:cNvSpPr>
            <a:spLocks noGrp="1"/>
          </p:cNvSpPr>
          <p:nvPr>
            <p:ph idx="1"/>
          </p:nvPr>
        </p:nvSpPr>
        <p:spPr>
          <a:xfrm>
            <a:off x="4766733" y="273054"/>
            <a:ext cx="6815667" cy="5853113"/>
          </a:xfrm>
        </p:spPr>
        <p:txBody>
          <a:bodyPr/>
          <a:lstStyle>
            <a:lvl1pPr>
              <a:defRPr sz="3733"/>
            </a:lvl1pPr>
            <a:lvl2pPr marL="365751" indent="-365751">
              <a:buClrTx/>
              <a:buFont typeface="Wingdings" pitchFamily="2" charset="2"/>
              <a:buChar char="§"/>
              <a:defRPr sz="2400">
                <a:solidFill>
                  <a:srgbClr val="000000"/>
                </a:solidFill>
              </a:defRPr>
            </a:lvl2pPr>
            <a:lvl3pPr>
              <a:buClrTx/>
              <a:defRPr sz="2133">
                <a:solidFill>
                  <a:srgbClr val="000000"/>
                </a:solidFill>
              </a:defRPr>
            </a:lvl3pPr>
            <a:lvl4pPr>
              <a:buClrTx/>
              <a:defRPr sz="1867">
                <a:solidFill>
                  <a:srgbClr val="000000"/>
                </a:solidFill>
              </a:defRPr>
            </a:lvl4pPr>
            <a:lvl5pPr>
              <a:buClrTx/>
              <a:defRPr sz="1600">
                <a:solidFill>
                  <a:srgbClr val="000000"/>
                </a:solidFill>
              </a:defRPr>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Rectangle 4"/>
          <p:cNvSpPr/>
          <p:nvPr/>
        </p:nvSpPr>
        <p:spPr bwMode="auto">
          <a:xfrm>
            <a:off x="609607" y="451571"/>
            <a:ext cx="4011084" cy="495351"/>
          </a:xfrm>
          <a:prstGeom prst="rect">
            <a:avLst/>
          </a:prstGeom>
          <a:noFill/>
          <a:ln w="28575" cap="flat" cmpd="sng" algn="ctr">
            <a:noFill/>
            <a:prstDash val="solid"/>
            <a:round/>
            <a:headEnd type="none" w="med" len="med"/>
            <a:tailEnd type="none" w="med" len="med"/>
          </a:ln>
          <a:effectLst/>
        </p:spPr>
        <p:txBody>
          <a:bodyPr wrap="square" lIns="120000" tIns="62400" rIns="120000" bIns="62400" anchor="ctr">
            <a:spAutoFit/>
          </a:bodyPr>
          <a:lstStyle/>
          <a:p>
            <a:pPr algn="r">
              <a:defRPr/>
            </a:pPr>
            <a:endParaRPr lang="en-US" sz="2400" dirty="0">
              <a:ea typeface="+mn-ea"/>
              <a:cs typeface="Arial" charset="0"/>
            </a:endParaRPr>
          </a:p>
        </p:txBody>
      </p:sp>
      <p:sp>
        <p:nvSpPr>
          <p:cNvPr id="6" name="Title 1"/>
          <p:cNvSpPr txBox="1">
            <a:spLocks/>
          </p:cNvSpPr>
          <p:nvPr/>
        </p:nvSpPr>
        <p:spPr bwMode="auto">
          <a:xfrm>
            <a:off x="125507" y="304800"/>
            <a:ext cx="4567115" cy="658368"/>
          </a:xfrm>
          <a:prstGeom prst="rect">
            <a:avLst/>
          </a:prstGeom>
          <a:noFill/>
          <a:ln w="9525" algn="ctr">
            <a:noFill/>
            <a:miter lim="800000"/>
            <a:headEnd/>
            <a:tailEnd/>
          </a:ln>
          <a:effectLst/>
        </p:spPr>
        <p:txBody>
          <a:bodyPr vert="horz" wrap="square" lIns="72000" tIns="0" rIns="48000" bIns="0" numCol="1" anchor="ctr"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2133" kern="0" dirty="0"/>
              <a:t>Click to edit Master title style</a:t>
            </a:r>
            <a:endParaRPr lang="en-GB" sz="2133" kern="0" dirty="0"/>
          </a:p>
        </p:txBody>
      </p:sp>
    </p:spTree>
    <p:extLst>
      <p:ext uri="{BB962C8B-B14F-4D97-AF65-F5344CB8AC3E}">
        <p14:creationId xmlns:p14="http://schemas.microsoft.com/office/powerpoint/2010/main" val="629525963"/>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REMD01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GB" dirty="0"/>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Rectangle 4"/>
          <p:cNvSpPr/>
          <p:nvPr/>
        </p:nvSpPr>
        <p:spPr bwMode="auto">
          <a:xfrm>
            <a:off x="2389717" y="4701494"/>
            <a:ext cx="7315200" cy="495351"/>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6" name="Title 1"/>
          <p:cNvSpPr txBox="1">
            <a:spLocks/>
          </p:cNvSpPr>
          <p:nvPr/>
        </p:nvSpPr>
        <p:spPr bwMode="auto">
          <a:xfrm>
            <a:off x="2389718" y="4802807"/>
            <a:ext cx="7191017" cy="489300"/>
          </a:xfrm>
          <a:prstGeom prst="rect">
            <a:avLst/>
          </a:prstGeom>
          <a:noFill/>
          <a:ln w="9525" algn="ctr">
            <a:noFill/>
            <a:miter lim="800000"/>
            <a:headEnd/>
            <a:tailEnd/>
          </a:ln>
          <a:effectLst/>
        </p:spPr>
        <p:txBody>
          <a:bodyPr vert="horz" wrap="square" lIns="72000" tIns="0" rIns="48000" bIns="0" numCol="1" anchor="t"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3733" kern="0" dirty="0"/>
              <a:t>Click to edit Master title style</a:t>
            </a:r>
            <a:endParaRPr lang="en-GB" sz="3733" kern="0" dirty="0"/>
          </a:p>
        </p:txBody>
      </p:sp>
    </p:spTree>
    <p:extLst>
      <p:ext uri="{BB962C8B-B14F-4D97-AF65-F5344CB8AC3E}">
        <p14:creationId xmlns:p14="http://schemas.microsoft.com/office/powerpoint/2010/main" val="975629967"/>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REMD01 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30766" y="1433689"/>
            <a:ext cx="10545233" cy="462468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p:nvPr/>
        </p:nvSpPr>
        <p:spPr bwMode="auto">
          <a:xfrm>
            <a:off x="0" y="-78318"/>
            <a:ext cx="12225528" cy="1207008"/>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lIns="120000" tIns="62400" rIns="120000" bIns="62400">
            <a:spAutoFit/>
          </a:bodyPr>
          <a:lstStyle/>
          <a:p>
            <a:pPr algn="r">
              <a:defRPr/>
            </a:pPr>
            <a:endParaRPr lang="en-US" sz="2400" dirty="0">
              <a:ea typeface="+mn-ea"/>
              <a:cs typeface="Arial" charset="0"/>
            </a:endParaRPr>
          </a:p>
        </p:txBody>
      </p:sp>
      <p:sp>
        <p:nvSpPr>
          <p:cNvPr id="5"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2403323"/>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COLOR INFORMATION</a:t>
            </a:r>
          </a:p>
        </p:txBody>
      </p:sp>
      <p:sp>
        <p:nvSpPr>
          <p:cNvPr id="3" name="TextBox 2"/>
          <p:cNvSpPr txBox="1"/>
          <p:nvPr/>
        </p:nvSpPr>
        <p:spPr>
          <a:xfrm>
            <a:off x="630767" y="1687529"/>
            <a:ext cx="3975768" cy="2677656"/>
          </a:xfrm>
          <a:prstGeom prst="rect">
            <a:avLst/>
          </a:prstGeom>
          <a:noFill/>
        </p:spPr>
        <p:txBody>
          <a:bodyPr wrap="none" rtlCol="0">
            <a:spAutoFit/>
          </a:bodyPr>
          <a:lstStyle/>
          <a:p>
            <a:pPr marL="609585" lvl="1" indent="0" algn="l">
              <a:buFontTx/>
              <a:buNone/>
            </a:pPr>
            <a:r>
              <a:rPr lang="en-US" sz="2400" dirty="0"/>
              <a:t>File color information:</a:t>
            </a:r>
          </a:p>
          <a:p>
            <a:pPr algn="l"/>
            <a:r>
              <a:rPr lang="en-US" sz="2400" dirty="0"/>
              <a:t>Yellow: FFC000</a:t>
            </a:r>
          </a:p>
          <a:p>
            <a:pPr algn="l"/>
            <a:r>
              <a:rPr lang="en-US" sz="2400" dirty="0"/>
              <a:t>Red: C61B1B</a:t>
            </a:r>
          </a:p>
          <a:p>
            <a:pPr algn="l"/>
            <a:r>
              <a:rPr lang="en-US" sz="2400" dirty="0"/>
              <a:t>Green: 00b0f0</a:t>
            </a:r>
          </a:p>
          <a:p>
            <a:pPr algn="l"/>
            <a:r>
              <a:rPr lang="en-US" sz="2400" dirty="0"/>
              <a:t>Blue: 92D050</a:t>
            </a:r>
          </a:p>
          <a:p>
            <a:endParaRPr lang="en-US" sz="2400" dirty="0"/>
          </a:p>
          <a:p>
            <a:endParaRPr lang="en-US" sz="2400" dirty="0"/>
          </a:p>
        </p:txBody>
      </p:sp>
      <p:sp>
        <p:nvSpPr>
          <p:cNvPr id="4" name="Rectangle 3"/>
          <p:cNvSpPr/>
          <p:nvPr/>
        </p:nvSpPr>
        <p:spPr bwMode="auto">
          <a:xfrm>
            <a:off x="3430058" y="2127311"/>
            <a:ext cx="242407" cy="413342"/>
          </a:xfrm>
          <a:prstGeom prst="rect">
            <a:avLst/>
          </a:prstGeom>
          <a:solidFill>
            <a:srgbClr val="FFC00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5" name="Rectangle 4"/>
          <p:cNvSpPr/>
          <p:nvPr/>
        </p:nvSpPr>
        <p:spPr bwMode="auto">
          <a:xfrm>
            <a:off x="3430058" y="2415823"/>
            <a:ext cx="242407" cy="413342"/>
          </a:xfrm>
          <a:prstGeom prst="rect">
            <a:avLst/>
          </a:prstGeom>
          <a:solidFill>
            <a:srgbClr val="C61B1B"/>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6" name="Rectangle 5"/>
          <p:cNvSpPr/>
          <p:nvPr/>
        </p:nvSpPr>
        <p:spPr bwMode="auto">
          <a:xfrm>
            <a:off x="3430058" y="2731910"/>
            <a:ext cx="242407" cy="413342"/>
          </a:xfrm>
          <a:prstGeom prst="rect">
            <a:avLst/>
          </a:prstGeom>
          <a:solidFill>
            <a:srgbClr val="00B0F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7" name="Rectangle 6"/>
          <p:cNvSpPr/>
          <p:nvPr/>
        </p:nvSpPr>
        <p:spPr bwMode="auto">
          <a:xfrm>
            <a:off x="3430058" y="3002845"/>
            <a:ext cx="242407" cy="413342"/>
          </a:xfrm>
          <a:prstGeom prst="rect">
            <a:avLst/>
          </a:prstGeom>
          <a:solidFill>
            <a:srgbClr val="92D050"/>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8" name="TextBox 7"/>
          <p:cNvSpPr txBox="1"/>
          <p:nvPr/>
        </p:nvSpPr>
        <p:spPr>
          <a:xfrm>
            <a:off x="585661" y="1220716"/>
            <a:ext cx="4626588" cy="461665"/>
          </a:xfrm>
          <a:prstGeom prst="rect">
            <a:avLst/>
          </a:prstGeom>
          <a:solidFill>
            <a:srgbClr val="004064"/>
          </a:solidFill>
        </p:spPr>
        <p:txBody>
          <a:bodyPr wrap="none" rtlCol="0">
            <a:spAutoFit/>
          </a:bodyPr>
          <a:lstStyle/>
          <a:p>
            <a:r>
              <a:rPr lang="en-US" sz="2400">
                <a:solidFill>
                  <a:schemeClr val="bg1"/>
                </a:solidFill>
              </a:rPr>
              <a:t>Doctor Evidence</a:t>
            </a:r>
            <a:r>
              <a:rPr lang="en-US" sz="2400" baseline="0">
                <a:solidFill>
                  <a:schemeClr val="bg1"/>
                </a:solidFill>
              </a:rPr>
              <a:t> blue: 004064</a:t>
            </a:r>
            <a:endParaRPr lang="en-US" sz="2400">
              <a:solidFill>
                <a:schemeClr val="bg1"/>
              </a:solidFill>
            </a:endParaRPr>
          </a:p>
        </p:txBody>
      </p:sp>
    </p:spTree>
    <p:extLst>
      <p:ext uri="{BB962C8B-B14F-4D97-AF65-F5344CB8AC3E}">
        <p14:creationId xmlns:p14="http://schemas.microsoft.com/office/powerpoint/2010/main" val="18483230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REMD01 Content with Caption">
    <p:spTree>
      <p:nvGrpSpPr>
        <p:cNvPr id="1" name=""/>
        <p:cNvGrpSpPr/>
        <p:nvPr/>
      </p:nvGrpSpPr>
      <p:grpSpPr>
        <a:xfrm>
          <a:off x="0" y="0"/>
          <a:ext cx="0" cy="0"/>
          <a:chOff x="0" y="0"/>
          <a:chExt cx="0" cy="0"/>
        </a:xfrm>
      </p:grpSpPr>
      <p:sp>
        <p:nvSpPr>
          <p:cNvPr id="2" name="Rectangle 1"/>
          <p:cNvSpPr/>
          <p:nvPr/>
        </p:nvSpPr>
        <p:spPr bwMode="auto">
          <a:xfrm>
            <a:off x="4450213" y="-53787"/>
            <a:ext cx="242407" cy="413342"/>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vert="horz" wrap="none" lIns="120000" tIns="62400" rIns="120000" bIns="62400" numCol="1" rtlCol="0" anchor="t" anchorCtr="0" compatLnSpc="1">
            <a:prstTxWarp prst="textNoShape">
              <a:avLst/>
            </a:prstTxWarp>
            <a:spAutoFit/>
          </a:bodyPr>
          <a:lstStyle/>
          <a:p>
            <a:pPr marL="0" marR="0" indent="0" algn="r" defTabSz="1219170" rtl="0" eaLnBrk="1" fontAlgn="base" latinLnBrk="0" hangingPunct="1">
              <a:lnSpc>
                <a:spcPct val="100000"/>
              </a:lnSpc>
              <a:spcBef>
                <a:spcPct val="0"/>
              </a:spcBef>
              <a:spcAft>
                <a:spcPct val="0"/>
              </a:spcAft>
              <a:buClrTx/>
              <a:buSzTx/>
              <a:buFontTx/>
              <a:buNone/>
              <a:tabLst/>
            </a:pPr>
            <a:endParaRPr kumimoji="0" lang="en-US" sz="1867" b="0" i="0" u="none" strike="noStrike" cap="none" normalizeH="0" baseline="0">
              <a:ln>
                <a:noFill/>
              </a:ln>
              <a:solidFill>
                <a:schemeClr val="tx1"/>
              </a:solidFill>
              <a:effectLst/>
              <a:latin typeface="Arial" charset="0"/>
              <a:cs typeface="Arial" charset="0"/>
            </a:endParaRPr>
          </a:p>
        </p:txBody>
      </p:sp>
      <p:sp>
        <p:nvSpPr>
          <p:cNvPr id="3" name="Content Placeholder 2"/>
          <p:cNvSpPr>
            <a:spLocks noGrp="1"/>
          </p:cNvSpPr>
          <p:nvPr>
            <p:ph idx="1"/>
          </p:nvPr>
        </p:nvSpPr>
        <p:spPr>
          <a:xfrm>
            <a:off x="4766733" y="273054"/>
            <a:ext cx="6815667" cy="5853113"/>
          </a:xfrm>
        </p:spPr>
        <p:txBody>
          <a:bodyPr/>
          <a:lstStyle>
            <a:lvl1pPr>
              <a:defRPr sz="3733"/>
            </a:lvl1pPr>
            <a:lvl2pPr marL="365751" indent="-365751">
              <a:buClrTx/>
              <a:buFont typeface="Wingdings" pitchFamily="2" charset="2"/>
              <a:buChar char="§"/>
              <a:defRPr sz="2400">
                <a:solidFill>
                  <a:srgbClr val="000000"/>
                </a:solidFill>
              </a:defRPr>
            </a:lvl2pPr>
            <a:lvl3pPr>
              <a:buClrTx/>
              <a:defRPr sz="2133">
                <a:solidFill>
                  <a:srgbClr val="000000"/>
                </a:solidFill>
              </a:defRPr>
            </a:lvl3pPr>
            <a:lvl4pPr>
              <a:buClrTx/>
              <a:defRPr sz="1867">
                <a:solidFill>
                  <a:srgbClr val="000000"/>
                </a:solidFill>
              </a:defRPr>
            </a:lvl4pPr>
            <a:lvl5pPr>
              <a:buClrTx/>
              <a:defRPr sz="1600">
                <a:solidFill>
                  <a:srgbClr val="000000"/>
                </a:solidFill>
              </a:defRPr>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Rectangle 4"/>
          <p:cNvSpPr/>
          <p:nvPr/>
        </p:nvSpPr>
        <p:spPr bwMode="auto">
          <a:xfrm>
            <a:off x="609607" y="451571"/>
            <a:ext cx="4011084" cy="495351"/>
          </a:xfrm>
          <a:prstGeom prst="rect">
            <a:avLst/>
          </a:prstGeom>
          <a:noFill/>
          <a:ln w="28575" cap="flat" cmpd="sng" algn="ctr">
            <a:noFill/>
            <a:prstDash val="solid"/>
            <a:round/>
            <a:headEnd type="none" w="med" len="med"/>
            <a:tailEnd type="none" w="med" len="med"/>
          </a:ln>
          <a:effectLst/>
        </p:spPr>
        <p:txBody>
          <a:bodyPr wrap="square" lIns="120000" tIns="62400" rIns="120000" bIns="62400" anchor="ctr">
            <a:spAutoFit/>
          </a:bodyPr>
          <a:lstStyle/>
          <a:p>
            <a:pPr algn="r">
              <a:defRPr/>
            </a:pPr>
            <a:endParaRPr lang="en-US" sz="2400" dirty="0">
              <a:ea typeface="+mn-ea"/>
              <a:cs typeface="Arial" charset="0"/>
            </a:endParaRPr>
          </a:p>
        </p:txBody>
      </p:sp>
      <p:sp>
        <p:nvSpPr>
          <p:cNvPr id="6" name="Title 1"/>
          <p:cNvSpPr txBox="1">
            <a:spLocks/>
          </p:cNvSpPr>
          <p:nvPr/>
        </p:nvSpPr>
        <p:spPr bwMode="auto">
          <a:xfrm>
            <a:off x="125507" y="304800"/>
            <a:ext cx="4567115" cy="658368"/>
          </a:xfrm>
          <a:prstGeom prst="rect">
            <a:avLst/>
          </a:prstGeom>
          <a:noFill/>
          <a:ln w="9525" algn="ctr">
            <a:noFill/>
            <a:miter lim="800000"/>
            <a:headEnd/>
            <a:tailEnd/>
          </a:ln>
          <a:effectLst/>
        </p:spPr>
        <p:txBody>
          <a:bodyPr vert="horz" wrap="square" lIns="72000" tIns="0" rIns="48000" bIns="0" numCol="1" anchor="ctr"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2133" kern="0" dirty="0"/>
              <a:t>Click to edit Master title style</a:t>
            </a:r>
            <a:endParaRPr lang="en-GB" sz="2133" kern="0" dirty="0"/>
          </a:p>
        </p:txBody>
      </p:sp>
    </p:spTree>
    <p:extLst>
      <p:ext uri="{BB962C8B-B14F-4D97-AF65-F5344CB8AC3E}">
        <p14:creationId xmlns:p14="http://schemas.microsoft.com/office/powerpoint/2010/main" val="347857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REMD01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GB" dirty="0"/>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Rectangle 4"/>
          <p:cNvSpPr/>
          <p:nvPr/>
        </p:nvSpPr>
        <p:spPr bwMode="auto">
          <a:xfrm>
            <a:off x="2389717" y="4701494"/>
            <a:ext cx="7315200" cy="495351"/>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6" name="Title 1"/>
          <p:cNvSpPr txBox="1">
            <a:spLocks/>
          </p:cNvSpPr>
          <p:nvPr/>
        </p:nvSpPr>
        <p:spPr bwMode="auto">
          <a:xfrm>
            <a:off x="2389718" y="4802807"/>
            <a:ext cx="7191017" cy="489300"/>
          </a:xfrm>
          <a:prstGeom prst="rect">
            <a:avLst/>
          </a:prstGeom>
          <a:noFill/>
          <a:ln w="9525" algn="ctr">
            <a:noFill/>
            <a:miter lim="800000"/>
            <a:headEnd/>
            <a:tailEnd/>
          </a:ln>
          <a:effectLst/>
        </p:spPr>
        <p:txBody>
          <a:bodyPr vert="horz" wrap="square" lIns="72000" tIns="0" rIns="48000" bIns="0" numCol="1" anchor="t" anchorCtr="0" compatLnSpc="1">
            <a:prstTxWarp prst="textNoShape">
              <a:avLst/>
            </a:prstTxWarp>
          </a:bodyPr>
          <a:lstStyle>
            <a:lvl1pPr algn="l" rtl="0" eaLnBrk="1" fontAlgn="base" hangingPunct="1">
              <a:lnSpc>
                <a:spcPct val="90000"/>
              </a:lnSpc>
              <a:spcBef>
                <a:spcPct val="0"/>
              </a:spcBef>
              <a:spcAft>
                <a:spcPct val="0"/>
              </a:spcAft>
              <a:defRPr sz="2800" b="1">
                <a:solidFill>
                  <a:schemeClr val="bg1"/>
                </a:solidFill>
                <a:latin typeface="+mn-lt"/>
                <a:ea typeface="+mj-ea"/>
                <a:cs typeface="Century Gothic"/>
              </a:defRPr>
            </a:lvl1pPr>
            <a:lvl2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5pPr>
            <a:lvl6pPr marL="4572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6pPr>
            <a:lvl7pPr marL="9144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7pPr>
            <a:lvl8pPr marL="13716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8pPr>
            <a:lvl9pPr marL="1828800" algn="l" rtl="0" eaLnBrk="1" fontAlgn="base" hangingPunct="1">
              <a:lnSpc>
                <a:spcPct val="90000"/>
              </a:lnSpc>
              <a:spcBef>
                <a:spcPct val="0"/>
              </a:spcBef>
              <a:spcAft>
                <a:spcPct val="0"/>
              </a:spcAft>
              <a:defRPr sz="2400" b="1">
                <a:solidFill>
                  <a:srgbClr val="990000"/>
                </a:solidFill>
                <a:latin typeface="Arial" charset="0"/>
                <a:cs typeface="Times New Roman" pitchFamily="18" charset="0"/>
              </a:defRPr>
            </a:lvl9pPr>
          </a:lstStyle>
          <a:p>
            <a:r>
              <a:rPr lang="en-US" sz="3733" kern="0" dirty="0"/>
              <a:t>Click to edit Master title style</a:t>
            </a:r>
            <a:endParaRPr lang="en-GB" sz="3733" kern="0" dirty="0"/>
          </a:p>
        </p:txBody>
      </p:sp>
    </p:spTree>
    <p:extLst>
      <p:ext uri="{BB962C8B-B14F-4D97-AF65-F5344CB8AC3E}">
        <p14:creationId xmlns:p14="http://schemas.microsoft.com/office/powerpoint/2010/main" val="391227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REMD01 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30766" y="1433689"/>
            <a:ext cx="10545233" cy="462468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p:nvPr/>
        </p:nvSpPr>
        <p:spPr bwMode="auto">
          <a:xfrm>
            <a:off x="0" y="1"/>
            <a:ext cx="12137525" cy="1112844"/>
          </a:xfrm>
          <a:prstGeom prst="rect">
            <a:avLst/>
          </a:prstGeom>
          <a:solidFill>
            <a:schemeClr val="accent1">
              <a:lumMod val="50000"/>
            </a:schemeClr>
          </a:solidFill>
          <a:ln w="28575" cap="flat" cmpd="sng" algn="ctr">
            <a:noFill/>
            <a:prstDash val="solid"/>
            <a:round/>
            <a:headEnd type="none" w="med" len="med"/>
            <a:tailEnd type="none" w="med" len="med"/>
          </a:ln>
          <a:effectLst/>
        </p:spPr>
        <p:txBody>
          <a:bodyPr wrap="square" lIns="120000" tIns="62400" rIns="120000" bIns="62400">
            <a:spAutoFit/>
          </a:bodyPr>
          <a:lstStyle/>
          <a:p>
            <a:pPr algn="r">
              <a:defRPr/>
            </a:pPr>
            <a:endParaRPr lang="en-US" sz="2400" dirty="0">
              <a:ea typeface="+mn-ea"/>
              <a:cs typeface="Arial" charset="0"/>
            </a:endParaRPr>
          </a:p>
        </p:txBody>
      </p:sp>
      <p:sp>
        <p:nvSpPr>
          <p:cNvPr id="5" name="Title 1"/>
          <p:cNvSpPr>
            <a:spLocks noGrp="1"/>
          </p:cNvSpPr>
          <p:nvPr>
            <p:ph type="title"/>
          </p:nvPr>
        </p:nvSpPr>
        <p:spPr>
          <a:xfrm>
            <a:off x="304806" y="304800"/>
            <a:ext cx="11577543" cy="658368"/>
          </a:xfrm>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369960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3.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6.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7.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image" Target="../media/image7.png"/><Relationship Id="rId5" Type="http://schemas.openxmlformats.org/officeDocument/2006/relationships/slideLayout" Target="../slideLayouts/slideLayout63.xml"/><Relationship Id="rId10" Type="http://schemas.openxmlformats.org/officeDocument/2006/relationships/theme" Target="../theme/theme6.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bwMode="auto">
          <a:xfrm>
            <a:off x="630767" y="1217083"/>
            <a:ext cx="10094384" cy="48412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8732" name="Rectangle 12"/>
          <p:cNvSpPr>
            <a:spLocks noGrp="1" noChangeArrowheads="1"/>
          </p:cNvSpPr>
          <p:nvPr>
            <p:ph type="title"/>
          </p:nvPr>
        </p:nvSpPr>
        <p:spPr bwMode="auto">
          <a:xfrm>
            <a:off x="630767" y="304800"/>
            <a:ext cx="10093677" cy="659757"/>
          </a:xfrm>
          <a:prstGeom prst="rect">
            <a:avLst/>
          </a:prstGeom>
          <a:noFill/>
          <a:ln w="9525" algn="ctr">
            <a:noFill/>
            <a:miter lim="800000"/>
            <a:headEnd/>
            <a:tailEnd/>
          </a:ln>
          <a:effectLst/>
        </p:spPr>
        <p:txBody>
          <a:bodyPr vert="horz" wrap="square" lIns="54000" tIns="0" rIns="36000" bIns="0" numCol="1" anchor="ctr" anchorCtr="0" compatLnSpc="1">
            <a:prstTxWarp prst="textNoShape">
              <a:avLst/>
            </a:prstTxWarp>
          </a:bodyPr>
          <a:lstStyle/>
          <a:p>
            <a:pPr lvl="0"/>
            <a:r>
              <a:rPr lang="en-US"/>
              <a:t>Click to edit Master title style</a:t>
            </a:r>
            <a:endParaRPr lang="en-GB" dirty="0"/>
          </a:p>
        </p:txBody>
      </p:sp>
      <p:pic>
        <p:nvPicPr>
          <p:cNvPr id="5" name="Picture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279" y="6477517"/>
            <a:ext cx="876216" cy="296783"/>
          </a:xfrm>
          <a:prstGeom prst="rect">
            <a:avLst/>
          </a:prstGeom>
        </p:spPr>
      </p:pic>
      <p:sp>
        <p:nvSpPr>
          <p:cNvPr id="6" name="Oval 22"/>
          <p:cNvSpPr>
            <a:spLocks noChangeAspect="1" noChangeArrowheads="1"/>
          </p:cNvSpPr>
          <p:nvPr userDrawn="1"/>
        </p:nvSpPr>
        <p:spPr bwMode="auto">
          <a:xfrm>
            <a:off x="11665914" y="6525771"/>
            <a:ext cx="456508" cy="292608"/>
          </a:xfrm>
          <a:prstGeom prst="ellipse">
            <a:avLst/>
          </a:prstGeom>
          <a:noFill/>
          <a:ln w="9525" algn="ctr">
            <a:noFill/>
            <a:round/>
            <a:headEnd/>
            <a:tailEnd/>
          </a:ln>
          <a:effectLst/>
        </p:spPr>
        <p:txBody>
          <a:bodyPr wrap="none" lIns="0" tIns="0" rIns="0" bIns="0" anchor="ctr" anchorCtr="1"/>
          <a:lstStyle/>
          <a:p>
            <a:pPr algn="ctr"/>
            <a:fld id="{2A78DC6E-D28F-466C-A157-EAE14C5E0B80}" type="slidenum">
              <a:rPr lang="en-GB" sz="1000" b="0">
                <a:solidFill>
                  <a:srgbClr val="BFBFBF"/>
                </a:solidFill>
                <a:latin typeface="+mn-lt"/>
              </a:rPr>
              <a:pPr algn="ctr"/>
              <a:t>‹#›</a:t>
            </a:fld>
            <a:endParaRPr lang="en-GB" sz="1000" b="0" dirty="0">
              <a:solidFill>
                <a:srgbClr val="BFBFBF"/>
              </a:solidFill>
              <a:latin typeface="+mn-lt"/>
            </a:endParaRPr>
          </a:p>
        </p:txBody>
      </p:sp>
    </p:spTree>
    <p:extLst>
      <p:ext uri="{BB962C8B-B14F-4D97-AF65-F5344CB8AC3E}">
        <p14:creationId xmlns:p14="http://schemas.microsoft.com/office/powerpoint/2010/main" val="3405548381"/>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910" r:id="rId4"/>
    <p:sldLayoutId id="2147483899" r:id="rId5"/>
    <p:sldLayoutId id="2147483900" r:id="rId6"/>
    <p:sldLayoutId id="2147483901" r:id="rId7"/>
    <p:sldLayoutId id="2147483902" r:id="rId8"/>
    <p:sldLayoutId id="2147483903" r:id="rId9"/>
    <p:sldLayoutId id="2147483904" r:id="rId10"/>
    <p:sldLayoutId id="2147483905" r:id="rId11"/>
    <p:sldLayoutId id="2147483909" r:id="rId12"/>
  </p:sldLayoutIdLst>
  <p:hf hdr="0" ftr="0" dt="0"/>
  <p:txStyles>
    <p:titleStyle>
      <a:lvl1pPr algn="l" rtl="0" eaLnBrk="1" fontAlgn="base" hangingPunct="1">
        <a:lnSpc>
          <a:spcPct val="90000"/>
        </a:lnSpc>
        <a:spcBef>
          <a:spcPct val="0"/>
        </a:spcBef>
        <a:spcAft>
          <a:spcPct val="0"/>
        </a:spcAft>
        <a:defRPr sz="3733" b="1">
          <a:solidFill>
            <a:schemeClr val="bg1">
              <a:lumMod val="75000"/>
            </a:schemeClr>
          </a:solidFill>
          <a:latin typeface="+mn-lt"/>
          <a:ea typeface="+mj-ea"/>
          <a:cs typeface="Century Gothic"/>
        </a:defRPr>
      </a:lvl1pPr>
      <a:lvl2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5pPr>
      <a:lvl6pPr marL="609585"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6pPr>
      <a:lvl7pPr marL="1219170"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7pPr>
      <a:lvl8pPr marL="1828754"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8pPr>
      <a:lvl9pPr marL="2438339"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9pPr>
    </p:titleStyle>
    <p:bodyStyle>
      <a:lvl1pPr algn="l" rtl="0" eaLnBrk="1" fontAlgn="base" hangingPunct="1">
        <a:spcBef>
          <a:spcPct val="40000"/>
        </a:spcBef>
        <a:spcAft>
          <a:spcPct val="0"/>
        </a:spcAft>
        <a:buFont typeface="Wingdings" pitchFamily="2" charset="2"/>
        <a:defRPr lang="en-GB" sz="2933" dirty="0" smtClean="0">
          <a:solidFill>
            <a:srgbClr val="000000"/>
          </a:solidFill>
          <a:latin typeface="+mn-lt"/>
          <a:ea typeface="+mn-ea"/>
          <a:cs typeface="Century Gothic"/>
        </a:defRPr>
      </a:lvl1pPr>
      <a:lvl2pPr marL="365751" indent="-457189" algn="l" rtl="0" eaLnBrk="1" fontAlgn="base" hangingPunct="1">
        <a:spcBef>
          <a:spcPts val="1600"/>
        </a:spcBef>
        <a:spcAft>
          <a:spcPct val="0"/>
        </a:spcAft>
        <a:buClr>
          <a:srgbClr val="000000"/>
        </a:buClr>
        <a:buFont typeface="Wingdings" charset="2"/>
        <a:buChar char="§"/>
        <a:defRPr lang="en-US" sz="2667" dirty="0" smtClean="0">
          <a:solidFill>
            <a:srgbClr val="000000"/>
          </a:solidFill>
          <a:latin typeface="+mn-lt"/>
          <a:cs typeface="Century Gothic"/>
        </a:defRPr>
      </a:lvl2pPr>
      <a:lvl3pPr marL="956709" indent="-230712" algn="l" rtl="0" eaLnBrk="1" fontAlgn="base" hangingPunct="1">
        <a:spcBef>
          <a:spcPct val="20000"/>
        </a:spcBef>
        <a:spcAft>
          <a:spcPct val="0"/>
        </a:spcAft>
        <a:buClr>
          <a:srgbClr val="000000"/>
        </a:buClr>
        <a:buSzPct val="110000"/>
        <a:buFont typeface="Arial" pitchFamily="34" charset="0"/>
        <a:buChar char="•"/>
        <a:defRPr lang="en-US" dirty="0" smtClean="0">
          <a:solidFill>
            <a:srgbClr val="000000"/>
          </a:solidFill>
          <a:latin typeface="+mn-lt"/>
          <a:cs typeface="Century Gothic"/>
        </a:defRPr>
      </a:lvl3pPr>
      <a:lvl4pPr marL="1445648" indent="-249760" algn="l" rtl="0" eaLnBrk="1" fontAlgn="base" hangingPunct="1">
        <a:spcBef>
          <a:spcPct val="20000"/>
        </a:spcBef>
        <a:spcAft>
          <a:spcPct val="0"/>
        </a:spcAft>
        <a:buClr>
          <a:srgbClr val="000000"/>
        </a:buClr>
        <a:buSzPct val="85000"/>
        <a:buFont typeface="Wingdings" pitchFamily="2" charset="2"/>
        <a:buChar char="§"/>
        <a:defRPr lang="en-US" sz="2133" dirty="0" smtClean="0">
          <a:solidFill>
            <a:srgbClr val="000000"/>
          </a:solidFill>
          <a:latin typeface="+mn-lt"/>
          <a:cs typeface="Century Gothic"/>
        </a:defRPr>
      </a:lvl4pPr>
      <a:lvl5pPr marL="1913419" indent="-228594" algn="l" rtl="0" eaLnBrk="1" fontAlgn="base" hangingPunct="1">
        <a:spcBef>
          <a:spcPct val="20000"/>
        </a:spcBef>
        <a:spcAft>
          <a:spcPct val="0"/>
        </a:spcAft>
        <a:buClr>
          <a:srgbClr val="000000"/>
        </a:buClr>
        <a:buSzPct val="80000"/>
        <a:buFont typeface="Courier New" pitchFamily="49" charset="0"/>
        <a:buChar char="o"/>
        <a:defRPr lang="en-GB" sz="1867" dirty="0">
          <a:solidFill>
            <a:srgbClr val="000000"/>
          </a:solidFill>
          <a:latin typeface="+mn-lt"/>
          <a:cs typeface="Century Gothic"/>
        </a:defRPr>
      </a:lvl5pPr>
      <a:lvl6pPr marL="2523004"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6pPr>
      <a:lvl7pPr marL="313258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7pPr>
      <a:lvl8pPr marL="3742173"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8pPr>
      <a:lvl9pPr marL="435175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bwMode="auto">
          <a:xfrm>
            <a:off x="630767" y="1217083"/>
            <a:ext cx="10094384" cy="48412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8732" name="Rectangle 12"/>
          <p:cNvSpPr>
            <a:spLocks noGrp="1" noChangeArrowheads="1"/>
          </p:cNvSpPr>
          <p:nvPr>
            <p:ph type="title"/>
          </p:nvPr>
        </p:nvSpPr>
        <p:spPr bwMode="auto">
          <a:xfrm>
            <a:off x="630767" y="304800"/>
            <a:ext cx="10093677" cy="659757"/>
          </a:xfrm>
          <a:prstGeom prst="rect">
            <a:avLst/>
          </a:prstGeom>
          <a:noFill/>
          <a:ln w="9525" algn="ctr">
            <a:noFill/>
            <a:miter lim="800000"/>
            <a:headEnd/>
            <a:tailEnd/>
          </a:ln>
          <a:effectLst/>
        </p:spPr>
        <p:txBody>
          <a:bodyPr vert="horz" wrap="square" lIns="54000" tIns="0" rIns="36000" bIns="0" numCol="1" anchor="t" anchorCtr="0" compatLnSpc="1">
            <a:prstTxWarp prst="textNoShape">
              <a:avLst/>
            </a:prstTxWarp>
          </a:bodyPr>
          <a:lstStyle/>
          <a:p>
            <a:pPr lvl="0"/>
            <a:r>
              <a:rPr lang="en-US"/>
              <a:t>Click to edit Master title style</a:t>
            </a:r>
            <a:endParaRPr lang="en-GB" dirty="0"/>
          </a:p>
        </p:txBody>
      </p:sp>
      <p:pic>
        <p:nvPicPr>
          <p:cNvPr id="2"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6280" y="6327180"/>
            <a:ext cx="1170728" cy="396537"/>
          </a:xfrm>
          <a:prstGeom prst="rect">
            <a:avLst/>
          </a:prstGeom>
        </p:spPr>
      </p:pic>
    </p:spTree>
    <p:extLst>
      <p:ext uri="{BB962C8B-B14F-4D97-AF65-F5344CB8AC3E}">
        <p14:creationId xmlns:p14="http://schemas.microsoft.com/office/powerpoint/2010/main" val="126248364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rtl="0" eaLnBrk="1" fontAlgn="base" hangingPunct="1">
        <a:lnSpc>
          <a:spcPct val="90000"/>
        </a:lnSpc>
        <a:spcBef>
          <a:spcPct val="0"/>
        </a:spcBef>
        <a:spcAft>
          <a:spcPct val="0"/>
        </a:spcAft>
        <a:defRPr sz="3733" b="1">
          <a:solidFill>
            <a:schemeClr val="bg1">
              <a:lumMod val="75000"/>
            </a:schemeClr>
          </a:solidFill>
          <a:latin typeface="+mn-lt"/>
          <a:ea typeface="+mj-ea"/>
          <a:cs typeface="Century Gothic"/>
        </a:defRPr>
      </a:lvl1pPr>
      <a:lvl2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5pPr>
      <a:lvl6pPr marL="609585"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6pPr>
      <a:lvl7pPr marL="1219170"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7pPr>
      <a:lvl8pPr marL="1828754"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8pPr>
      <a:lvl9pPr marL="2438339"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9pPr>
    </p:titleStyle>
    <p:bodyStyle>
      <a:lvl1pPr algn="l" rtl="0" eaLnBrk="1" fontAlgn="base" hangingPunct="1">
        <a:spcBef>
          <a:spcPct val="40000"/>
        </a:spcBef>
        <a:spcAft>
          <a:spcPct val="0"/>
        </a:spcAft>
        <a:buFont typeface="Wingdings" pitchFamily="2" charset="2"/>
        <a:defRPr lang="en-GB" sz="2933" dirty="0" smtClean="0">
          <a:solidFill>
            <a:srgbClr val="000000"/>
          </a:solidFill>
          <a:latin typeface="+mn-lt"/>
          <a:ea typeface="+mn-ea"/>
          <a:cs typeface="Century Gothic"/>
        </a:defRPr>
      </a:lvl1pPr>
      <a:lvl2pPr marL="365751" indent="-457189" algn="l" rtl="0" eaLnBrk="1" fontAlgn="base" hangingPunct="1">
        <a:spcBef>
          <a:spcPts val="1600"/>
        </a:spcBef>
        <a:spcAft>
          <a:spcPct val="0"/>
        </a:spcAft>
        <a:buClr>
          <a:srgbClr val="000000"/>
        </a:buClr>
        <a:buFont typeface="Wingdings" charset="2"/>
        <a:buChar char="§"/>
        <a:defRPr lang="en-US" sz="2667" dirty="0" smtClean="0">
          <a:solidFill>
            <a:srgbClr val="000000"/>
          </a:solidFill>
          <a:latin typeface="+mn-lt"/>
          <a:cs typeface="Century Gothic"/>
        </a:defRPr>
      </a:lvl2pPr>
      <a:lvl3pPr marL="956709" indent="-230712" algn="l" rtl="0" eaLnBrk="1" fontAlgn="base" hangingPunct="1">
        <a:spcBef>
          <a:spcPct val="20000"/>
        </a:spcBef>
        <a:spcAft>
          <a:spcPct val="0"/>
        </a:spcAft>
        <a:buClr>
          <a:srgbClr val="000000"/>
        </a:buClr>
        <a:buSzPct val="110000"/>
        <a:buFont typeface="Arial" pitchFamily="34" charset="0"/>
        <a:buChar char="•"/>
        <a:defRPr lang="en-US" dirty="0" smtClean="0">
          <a:solidFill>
            <a:srgbClr val="000000"/>
          </a:solidFill>
          <a:latin typeface="+mn-lt"/>
          <a:cs typeface="Century Gothic"/>
        </a:defRPr>
      </a:lvl3pPr>
      <a:lvl4pPr marL="1445648" indent="-249760" algn="l" rtl="0" eaLnBrk="1" fontAlgn="base" hangingPunct="1">
        <a:spcBef>
          <a:spcPct val="20000"/>
        </a:spcBef>
        <a:spcAft>
          <a:spcPct val="0"/>
        </a:spcAft>
        <a:buClr>
          <a:srgbClr val="000000"/>
        </a:buClr>
        <a:buSzPct val="85000"/>
        <a:buFont typeface="Wingdings" pitchFamily="2" charset="2"/>
        <a:buChar char="§"/>
        <a:defRPr lang="en-US" sz="2133" dirty="0" smtClean="0">
          <a:solidFill>
            <a:srgbClr val="000000"/>
          </a:solidFill>
          <a:latin typeface="+mn-lt"/>
          <a:cs typeface="Century Gothic"/>
        </a:defRPr>
      </a:lvl4pPr>
      <a:lvl5pPr marL="1913419" indent="-228594" algn="l" rtl="0" eaLnBrk="1" fontAlgn="base" hangingPunct="1">
        <a:spcBef>
          <a:spcPct val="20000"/>
        </a:spcBef>
        <a:spcAft>
          <a:spcPct val="0"/>
        </a:spcAft>
        <a:buClr>
          <a:srgbClr val="000000"/>
        </a:buClr>
        <a:buSzPct val="80000"/>
        <a:buFont typeface="Courier New" pitchFamily="49" charset="0"/>
        <a:buChar char="o"/>
        <a:defRPr lang="en-GB" sz="1867" dirty="0">
          <a:solidFill>
            <a:srgbClr val="000000"/>
          </a:solidFill>
          <a:latin typeface="+mn-lt"/>
          <a:cs typeface="Century Gothic"/>
        </a:defRPr>
      </a:lvl5pPr>
      <a:lvl6pPr marL="2523004"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6pPr>
      <a:lvl7pPr marL="313258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7pPr>
      <a:lvl8pPr marL="3742173"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8pPr>
      <a:lvl9pPr marL="435175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bwMode="auto">
          <a:xfrm>
            <a:off x="630767" y="1217083"/>
            <a:ext cx="10094384" cy="48412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8732" name="Rectangle 12"/>
          <p:cNvSpPr>
            <a:spLocks noGrp="1" noChangeArrowheads="1"/>
          </p:cNvSpPr>
          <p:nvPr>
            <p:ph type="title"/>
          </p:nvPr>
        </p:nvSpPr>
        <p:spPr bwMode="auto">
          <a:xfrm>
            <a:off x="630767" y="304800"/>
            <a:ext cx="10093677" cy="659757"/>
          </a:xfrm>
          <a:prstGeom prst="rect">
            <a:avLst/>
          </a:prstGeom>
          <a:noFill/>
          <a:ln w="9525" algn="ctr">
            <a:noFill/>
            <a:miter lim="800000"/>
            <a:headEnd/>
            <a:tailEnd/>
          </a:ln>
          <a:effectLst/>
        </p:spPr>
        <p:txBody>
          <a:bodyPr vert="horz" wrap="square" lIns="54000" tIns="0" rIns="36000" bIns="0" numCol="1" anchor="t" anchorCtr="0" compatLnSpc="1">
            <a:prstTxWarp prst="textNoShape">
              <a:avLst/>
            </a:prstTxWarp>
          </a:bodyPr>
          <a:lstStyle/>
          <a:p>
            <a:pPr lvl="0"/>
            <a:r>
              <a:rPr lang="en-US"/>
              <a:t>Click to edit Master title style</a:t>
            </a:r>
            <a:endParaRPr lang="en-GB" dirty="0"/>
          </a:p>
        </p:txBody>
      </p:sp>
      <p:pic>
        <p:nvPicPr>
          <p:cNvPr id="2" name="Picture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279" y="6058372"/>
            <a:ext cx="1964355" cy="665346"/>
          </a:xfrm>
          <a:prstGeom prst="rect">
            <a:avLst/>
          </a:prstGeom>
        </p:spPr>
      </p:pic>
      <p:sp>
        <p:nvSpPr>
          <p:cNvPr id="7" name="Oval 22"/>
          <p:cNvSpPr>
            <a:spLocks noChangeAspect="1" noChangeArrowheads="1"/>
          </p:cNvSpPr>
          <p:nvPr userDrawn="1"/>
        </p:nvSpPr>
        <p:spPr bwMode="auto">
          <a:xfrm>
            <a:off x="11665914" y="6525771"/>
            <a:ext cx="456508" cy="292608"/>
          </a:xfrm>
          <a:prstGeom prst="ellipse">
            <a:avLst/>
          </a:prstGeom>
          <a:noFill/>
          <a:ln w="9525" algn="ctr">
            <a:noFill/>
            <a:round/>
            <a:headEnd/>
            <a:tailEnd/>
          </a:ln>
          <a:effectLst/>
        </p:spPr>
        <p:txBody>
          <a:bodyPr wrap="none" lIns="0" tIns="0" rIns="0" bIns="0" anchor="ctr" anchorCtr="1"/>
          <a:lstStyle/>
          <a:p>
            <a:pPr algn="ctr"/>
            <a:fld id="{2A78DC6E-D28F-466C-A157-EAE14C5E0B80}" type="slidenum">
              <a:rPr lang="en-GB" sz="1000" b="0">
                <a:solidFill>
                  <a:srgbClr val="BFBFBF"/>
                </a:solidFill>
                <a:latin typeface="+mn-lt"/>
              </a:rPr>
              <a:pPr algn="ctr"/>
              <a:t>‹#›</a:t>
            </a:fld>
            <a:endParaRPr lang="en-GB" sz="1000" b="0" dirty="0">
              <a:solidFill>
                <a:srgbClr val="BFBFBF"/>
              </a:solidFill>
              <a:latin typeface="+mn-lt"/>
            </a:endParaRPr>
          </a:p>
        </p:txBody>
      </p:sp>
    </p:spTree>
    <p:extLst>
      <p:ext uri="{BB962C8B-B14F-4D97-AF65-F5344CB8AC3E}">
        <p14:creationId xmlns:p14="http://schemas.microsoft.com/office/powerpoint/2010/main" val="2378280376"/>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Lst>
  <p:hf hdr="0" ftr="0" dt="0"/>
  <p:txStyles>
    <p:titleStyle>
      <a:lvl1pPr algn="l" rtl="0" eaLnBrk="1" fontAlgn="base" hangingPunct="1">
        <a:lnSpc>
          <a:spcPct val="90000"/>
        </a:lnSpc>
        <a:spcBef>
          <a:spcPct val="0"/>
        </a:spcBef>
        <a:spcAft>
          <a:spcPct val="0"/>
        </a:spcAft>
        <a:defRPr sz="3733" b="1">
          <a:solidFill>
            <a:schemeClr val="bg1">
              <a:lumMod val="75000"/>
            </a:schemeClr>
          </a:solidFill>
          <a:latin typeface="+mn-lt"/>
          <a:ea typeface="+mj-ea"/>
          <a:cs typeface="Century Gothic"/>
        </a:defRPr>
      </a:lvl1pPr>
      <a:lvl2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5pPr>
      <a:lvl6pPr marL="609585"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6pPr>
      <a:lvl7pPr marL="1219170"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7pPr>
      <a:lvl8pPr marL="1828754"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8pPr>
      <a:lvl9pPr marL="2438339"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9pPr>
    </p:titleStyle>
    <p:bodyStyle>
      <a:lvl1pPr algn="l" rtl="0" eaLnBrk="1" fontAlgn="base" hangingPunct="1">
        <a:spcBef>
          <a:spcPct val="40000"/>
        </a:spcBef>
        <a:spcAft>
          <a:spcPct val="0"/>
        </a:spcAft>
        <a:buFont typeface="Wingdings" pitchFamily="2" charset="2"/>
        <a:defRPr lang="en-GB" sz="2933" dirty="0" smtClean="0">
          <a:solidFill>
            <a:srgbClr val="000000"/>
          </a:solidFill>
          <a:latin typeface="+mn-lt"/>
          <a:ea typeface="+mn-ea"/>
          <a:cs typeface="Century Gothic"/>
        </a:defRPr>
      </a:lvl1pPr>
      <a:lvl2pPr marL="365751" indent="-457189" algn="l" rtl="0" eaLnBrk="1" fontAlgn="base" hangingPunct="1">
        <a:spcBef>
          <a:spcPts val="1600"/>
        </a:spcBef>
        <a:spcAft>
          <a:spcPct val="0"/>
        </a:spcAft>
        <a:buClr>
          <a:srgbClr val="000000"/>
        </a:buClr>
        <a:buFont typeface="Wingdings" charset="2"/>
        <a:buChar char="§"/>
        <a:defRPr lang="en-US" sz="2667" dirty="0" smtClean="0">
          <a:solidFill>
            <a:srgbClr val="000000"/>
          </a:solidFill>
          <a:latin typeface="+mn-lt"/>
          <a:cs typeface="Century Gothic"/>
        </a:defRPr>
      </a:lvl2pPr>
      <a:lvl3pPr marL="956709" indent="-230712" algn="l" rtl="0" eaLnBrk="1" fontAlgn="base" hangingPunct="1">
        <a:spcBef>
          <a:spcPct val="20000"/>
        </a:spcBef>
        <a:spcAft>
          <a:spcPct val="0"/>
        </a:spcAft>
        <a:buClr>
          <a:srgbClr val="000000"/>
        </a:buClr>
        <a:buSzPct val="110000"/>
        <a:buFont typeface="Arial" pitchFamily="34" charset="0"/>
        <a:buChar char="•"/>
        <a:defRPr lang="en-US" dirty="0" smtClean="0">
          <a:solidFill>
            <a:srgbClr val="000000"/>
          </a:solidFill>
          <a:latin typeface="+mn-lt"/>
          <a:cs typeface="Century Gothic"/>
        </a:defRPr>
      </a:lvl3pPr>
      <a:lvl4pPr marL="1445648" indent="-249760" algn="l" rtl="0" eaLnBrk="1" fontAlgn="base" hangingPunct="1">
        <a:spcBef>
          <a:spcPct val="20000"/>
        </a:spcBef>
        <a:spcAft>
          <a:spcPct val="0"/>
        </a:spcAft>
        <a:buClr>
          <a:srgbClr val="000000"/>
        </a:buClr>
        <a:buSzPct val="85000"/>
        <a:buFont typeface="Wingdings" pitchFamily="2" charset="2"/>
        <a:buChar char="§"/>
        <a:defRPr lang="en-US" sz="2133" dirty="0" smtClean="0">
          <a:solidFill>
            <a:srgbClr val="000000"/>
          </a:solidFill>
          <a:latin typeface="+mn-lt"/>
          <a:cs typeface="Century Gothic"/>
        </a:defRPr>
      </a:lvl4pPr>
      <a:lvl5pPr marL="1913419" indent="-228594" algn="l" rtl="0" eaLnBrk="1" fontAlgn="base" hangingPunct="1">
        <a:spcBef>
          <a:spcPct val="20000"/>
        </a:spcBef>
        <a:spcAft>
          <a:spcPct val="0"/>
        </a:spcAft>
        <a:buClr>
          <a:srgbClr val="000000"/>
        </a:buClr>
        <a:buSzPct val="80000"/>
        <a:buFont typeface="Courier New" pitchFamily="49" charset="0"/>
        <a:buChar char="o"/>
        <a:defRPr lang="en-GB" sz="1867" dirty="0">
          <a:solidFill>
            <a:srgbClr val="000000"/>
          </a:solidFill>
          <a:latin typeface="+mn-lt"/>
          <a:cs typeface="Century Gothic"/>
        </a:defRPr>
      </a:lvl5pPr>
      <a:lvl6pPr marL="2523004"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6pPr>
      <a:lvl7pPr marL="313258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7pPr>
      <a:lvl8pPr marL="3742173"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8pPr>
      <a:lvl9pPr marL="435175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3B441A-55DE-4330-BE04-FBCD4AEACDCD}"/>
              </a:ext>
            </a:extLst>
          </p:cNvPr>
          <p:cNvSpPr/>
          <p:nvPr userDrawn="1"/>
        </p:nvSpPr>
        <p:spPr bwMode="auto">
          <a:xfrm>
            <a:off x="52388" y="3637727"/>
            <a:ext cx="12139612" cy="3167886"/>
          </a:xfrm>
          <a:prstGeom prst="rect">
            <a:avLst/>
          </a:prstGeom>
          <a:blipFill dpi="0" rotWithShape="1">
            <a:blip r:embed="rId13">
              <a:alphaModFix amt="41000"/>
            </a:blip>
            <a:srcRect/>
            <a:stretch>
              <a:fillRect/>
            </a:stretch>
          </a:blipFill>
          <a:ln w="2857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sp>
        <p:nvSpPr>
          <p:cNvPr id="158732" name="Rectangle 12"/>
          <p:cNvSpPr>
            <a:spLocks noGrp="1" noChangeArrowheads="1"/>
          </p:cNvSpPr>
          <p:nvPr>
            <p:ph type="title"/>
          </p:nvPr>
        </p:nvSpPr>
        <p:spPr bwMode="auto">
          <a:xfrm>
            <a:off x="630767" y="304800"/>
            <a:ext cx="10925874" cy="659757"/>
          </a:xfrm>
          <a:prstGeom prst="rect">
            <a:avLst/>
          </a:prstGeom>
          <a:noFill/>
          <a:ln w="9525" algn="ctr">
            <a:noFill/>
            <a:miter lim="800000"/>
            <a:headEnd/>
            <a:tailEnd/>
          </a:ln>
          <a:effectLst/>
        </p:spPr>
        <p:txBody>
          <a:bodyPr vert="horz" wrap="square" lIns="71998" tIns="0" rIns="47999" bIns="0" numCol="1" anchor="ctr" anchorCtr="0" compatLnSpc="1">
            <a:prstTxWarp prst="textNoShape">
              <a:avLst/>
            </a:prstTxWarp>
          </a:bodyPr>
          <a:lstStyle/>
          <a:p>
            <a:pPr lvl="0"/>
            <a:r>
              <a:rPr lang="en-US"/>
              <a:t>Click to edit Master title style</a:t>
            </a:r>
            <a:endParaRPr lang="en-GB" dirty="0"/>
          </a:p>
        </p:txBody>
      </p:sp>
      <p:sp>
        <p:nvSpPr>
          <p:cNvPr id="158722" name="Rectangle 2"/>
          <p:cNvSpPr>
            <a:spLocks noGrp="1" noChangeArrowheads="1"/>
          </p:cNvSpPr>
          <p:nvPr>
            <p:ph type="body" idx="1"/>
          </p:nvPr>
        </p:nvSpPr>
        <p:spPr bwMode="auto">
          <a:xfrm>
            <a:off x="630766" y="1217083"/>
            <a:ext cx="10925875" cy="4841289"/>
          </a:xfrm>
          <a:prstGeom prst="rect">
            <a:avLst/>
          </a:prstGeom>
          <a:noFill/>
          <a:ln w="9525">
            <a:noFill/>
            <a:miter lim="800000"/>
            <a:headEnd/>
            <a:tailEnd/>
          </a:ln>
          <a:effectLst/>
        </p:spPr>
        <p:txBody>
          <a:bodyPr vert="horz" wrap="square" lIns="121917" tIns="60958" rIns="121917" bIns="60958"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8">
            <a:extLst>
              <a:ext uri="{FF2B5EF4-FFF2-40B4-BE49-F238E27FC236}">
                <a16:creationId xmlns:a16="http://schemas.microsoft.com/office/drawing/2014/main" id="{DC5CAA09-D6BA-4A89-9BA8-839E182D9B5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bwMode="auto">
          <a:xfrm>
            <a:off x="150709" y="6336940"/>
            <a:ext cx="1182367" cy="41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182305"/>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txStyles>
    <p:titleStyle>
      <a:lvl1pPr algn="l" rtl="0" eaLnBrk="1" fontAlgn="base" hangingPunct="1">
        <a:lnSpc>
          <a:spcPct val="90000"/>
        </a:lnSpc>
        <a:spcBef>
          <a:spcPct val="0"/>
        </a:spcBef>
        <a:spcAft>
          <a:spcPct val="0"/>
        </a:spcAft>
        <a:defRPr sz="3700" b="1">
          <a:solidFill>
            <a:schemeClr val="bg1">
              <a:lumMod val="75000"/>
            </a:schemeClr>
          </a:solidFill>
          <a:latin typeface="+mn-lt"/>
          <a:ea typeface="+mj-ea"/>
          <a:cs typeface="Century Gothic"/>
        </a:defRPr>
      </a:lvl1pPr>
      <a:lvl2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5pPr>
      <a:lvl6pPr marL="609585"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6pPr>
      <a:lvl7pPr marL="1219170"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7pPr>
      <a:lvl8pPr marL="1828754"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8pPr>
      <a:lvl9pPr marL="2438339"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9pPr>
    </p:titleStyle>
    <p:bodyStyle>
      <a:lvl1pPr algn="l" rtl="0" eaLnBrk="1" fontAlgn="base" hangingPunct="1">
        <a:spcBef>
          <a:spcPct val="40000"/>
        </a:spcBef>
        <a:spcAft>
          <a:spcPct val="0"/>
        </a:spcAft>
        <a:buFont typeface="Wingdings" pitchFamily="2" charset="2"/>
        <a:defRPr lang="en-GB" sz="2900" dirty="0" smtClean="0">
          <a:solidFill>
            <a:srgbClr val="000000"/>
          </a:solidFill>
          <a:latin typeface="+mn-lt"/>
          <a:ea typeface="+mn-ea"/>
          <a:cs typeface="Century Gothic"/>
        </a:defRPr>
      </a:lvl1pPr>
      <a:lvl2pPr marL="365751" indent="-457189" algn="l" rtl="0" eaLnBrk="1" fontAlgn="base" hangingPunct="1">
        <a:spcBef>
          <a:spcPts val="1600"/>
        </a:spcBef>
        <a:spcAft>
          <a:spcPct val="0"/>
        </a:spcAft>
        <a:buClr>
          <a:srgbClr val="000000"/>
        </a:buClr>
        <a:buFont typeface="Wingdings" charset="2"/>
        <a:buChar char="§"/>
        <a:defRPr lang="en-US" sz="2700" dirty="0" smtClean="0">
          <a:solidFill>
            <a:srgbClr val="000000"/>
          </a:solidFill>
          <a:latin typeface="+mn-lt"/>
          <a:cs typeface="Century Gothic"/>
        </a:defRPr>
      </a:lvl2pPr>
      <a:lvl3pPr marL="956709" indent="-230712" algn="l" rtl="0" eaLnBrk="1" fontAlgn="base" hangingPunct="1">
        <a:spcBef>
          <a:spcPct val="20000"/>
        </a:spcBef>
        <a:spcAft>
          <a:spcPct val="0"/>
        </a:spcAft>
        <a:buClr>
          <a:srgbClr val="000000"/>
        </a:buClr>
        <a:buSzPct val="110000"/>
        <a:buFont typeface="Arial" pitchFamily="34" charset="0"/>
        <a:buChar char="•"/>
        <a:defRPr lang="en-US" dirty="0" smtClean="0">
          <a:solidFill>
            <a:srgbClr val="000000"/>
          </a:solidFill>
          <a:latin typeface="+mn-lt"/>
          <a:cs typeface="Century Gothic"/>
        </a:defRPr>
      </a:lvl3pPr>
      <a:lvl4pPr marL="1445648" indent="-249760" algn="l" rtl="0" eaLnBrk="1" fontAlgn="base" hangingPunct="1">
        <a:spcBef>
          <a:spcPct val="20000"/>
        </a:spcBef>
        <a:spcAft>
          <a:spcPct val="0"/>
        </a:spcAft>
        <a:buClr>
          <a:srgbClr val="000000"/>
        </a:buClr>
        <a:buSzPct val="85000"/>
        <a:buFont typeface="Wingdings" pitchFamily="2" charset="2"/>
        <a:buChar char="§"/>
        <a:defRPr lang="en-US" sz="2100" dirty="0" smtClean="0">
          <a:solidFill>
            <a:srgbClr val="000000"/>
          </a:solidFill>
          <a:latin typeface="+mn-lt"/>
          <a:cs typeface="Century Gothic"/>
        </a:defRPr>
      </a:lvl4pPr>
      <a:lvl5pPr marL="1913419" indent="-228594" algn="l" rtl="0" eaLnBrk="1" fontAlgn="base" hangingPunct="1">
        <a:spcBef>
          <a:spcPct val="20000"/>
        </a:spcBef>
        <a:spcAft>
          <a:spcPct val="0"/>
        </a:spcAft>
        <a:buClr>
          <a:srgbClr val="000000"/>
        </a:buClr>
        <a:buSzPct val="80000"/>
        <a:buFont typeface="Courier New" pitchFamily="49" charset="0"/>
        <a:buChar char="o"/>
        <a:defRPr lang="en-GB" sz="1900" dirty="0">
          <a:solidFill>
            <a:srgbClr val="000000"/>
          </a:solidFill>
          <a:latin typeface="+mn-lt"/>
          <a:cs typeface="Century Gothic"/>
        </a:defRPr>
      </a:lvl5pPr>
      <a:lvl6pPr marL="2523004"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6pPr>
      <a:lvl7pPr marL="313258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7pPr>
      <a:lvl8pPr marL="3742173"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8pPr>
      <a:lvl9pPr marL="435175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bwMode="auto">
          <a:xfrm>
            <a:off x="630767" y="1217083"/>
            <a:ext cx="10094384" cy="48412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8732" name="Rectangle 12"/>
          <p:cNvSpPr>
            <a:spLocks noGrp="1" noChangeArrowheads="1"/>
          </p:cNvSpPr>
          <p:nvPr>
            <p:ph type="title"/>
          </p:nvPr>
        </p:nvSpPr>
        <p:spPr bwMode="auto">
          <a:xfrm>
            <a:off x="630767" y="304800"/>
            <a:ext cx="10093677" cy="659757"/>
          </a:xfrm>
          <a:prstGeom prst="rect">
            <a:avLst/>
          </a:prstGeom>
          <a:noFill/>
          <a:ln w="9525" algn="ctr">
            <a:noFill/>
            <a:miter lim="800000"/>
            <a:headEnd/>
            <a:tailEnd/>
          </a:ln>
          <a:effectLst/>
        </p:spPr>
        <p:txBody>
          <a:bodyPr vert="horz" wrap="square" lIns="54000" tIns="0" rIns="36000" bIns="0" numCol="1" anchor="ctr" anchorCtr="0" compatLnSpc="1">
            <a:prstTxWarp prst="textNoShape">
              <a:avLst/>
            </a:prstTxWarp>
          </a:bodyPr>
          <a:lstStyle/>
          <a:p>
            <a:pPr lvl="0"/>
            <a:r>
              <a:rPr lang="en-US"/>
              <a:t>Click to edit Master title style</a:t>
            </a:r>
            <a:endParaRPr lang="en-GB" dirty="0"/>
          </a:p>
        </p:txBody>
      </p:sp>
      <p:pic>
        <p:nvPicPr>
          <p:cNvPr id="7"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auto">
          <a:xfrm>
            <a:off x="150709" y="6336940"/>
            <a:ext cx="1182367" cy="41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22"/>
          <p:cNvSpPr>
            <a:spLocks noChangeAspect="1" noChangeArrowheads="1"/>
          </p:cNvSpPr>
          <p:nvPr/>
        </p:nvSpPr>
        <p:spPr bwMode="auto">
          <a:xfrm>
            <a:off x="11531712" y="6436941"/>
            <a:ext cx="342381" cy="219456"/>
          </a:xfrm>
          <a:prstGeom prst="ellipse">
            <a:avLst/>
          </a:prstGeom>
          <a:noFill/>
          <a:ln w="9525" algn="ctr">
            <a:noFill/>
            <a:round/>
            <a:headEnd/>
            <a:tailEnd/>
          </a:ln>
          <a:effectLst/>
        </p:spPr>
        <p:txBody>
          <a:bodyPr wrap="none" lIns="0" tIns="0" rIns="0" bIns="0" anchor="ctr" anchorCtr="1"/>
          <a:lstStyle/>
          <a:p>
            <a:pPr algn="ctr"/>
            <a:fld id="{2A78DC6E-D28F-466C-A157-EAE14C5E0B80}" type="slidenum">
              <a:rPr lang="en-GB" sz="1000" b="1">
                <a:solidFill>
                  <a:srgbClr val="BFBFBF"/>
                </a:solidFill>
                <a:latin typeface="+mn-lt"/>
              </a:rPr>
              <a:pPr algn="ctr"/>
              <a:t>‹#›</a:t>
            </a:fld>
            <a:endParaRPr lang="en-GB" sz="1200" b="1" dirty="0">
              <a:solidFill>
                <a:srgbClr val="BFBFBF"/>
              </a:solidFill>
              <a:latin typeface="+mn-lt"/>
            </a:endParaRPr>
          </a:p>
        </p:txBody>
      </p:sp>
    </p:spTree>
    <p:extLst>
      <p:ext uri="{BB962C8B-B14F-4D97-AF65-F5344CB8AC3E}">
        <p14:creationId xmlns:p14="http://schemas.microsoft.com/office/powerpoint/2010/main" val="4194775296"/>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l" rtl="0" eaLnBrk="1" fontAlgn="base" hangingPunct="1">
        <a:lnSpc>
          <a:spcPct val="90000"/>
        </a:lnSpc>
        <a:spcBef>
          <a:spcPct val="0"/>
        </a:spcBef>
        <a:spcAft>
          <a:spcPct val="0"/>
        </a:spcAft>
        <a:defRPr sz="3733" b="1">
          <a:solidFill>
            <a:schemeClr val="bg1">
              <a:lumMod val="75000"/>
            </a:schemeClr>
          </a:solidFill>
          <a:latin typeface="+mn-lt"/>
          <a:ea typeface="+mj-ea"/>
          <a:cs typeface="Century Gothic"/>
        </a:defRPr>
      </a:lvl1pPr>
      <a:lvl2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5pPr>
      <a:lvl6pPr marL="609585"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6pPr>
      <a:lvl7pPr marL="1219170"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7pPr>
      <a:lvl8pPr marL="1828754"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8pPr>
      <a:lvl9pPr marL="2438339"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9pPr>
    </p:titleStyle>
    <p:bodyStyle>
      <a:lvl1pPr algn="l" rtl="0" eaLnBrk="1" fontAlgn="base" hangingPunct="1">
        <a:spcBef>
          <a:spcPct val="40000"/>
        </a:spcBef>
        <a:spcAft>
          <a:spcPct val="0"/>
        </a:spcAft>
        <a:buFont typeface="Wingdings" pitchFamily="2" charset="2"/>
        <a:defRPr lang="en-GB" sz="2933" dirty="0" smtClean="0">
          <a:solidFill>
            <a:srgbClr val="000000"/>
          </a:solidFill>
          <a:latin typeface="+mn-lt"/>
          <a:ea typeface="+mn-ea"/>
          <a:cs typeface="Century Gothic"/>
        </a:defRPr>
      </a:lvl1pPr>
      <a:lvl2pPr marL="365751" indent="-457189" algn="l" rtl="0" eaLnBrk="1" fontAlgn="base" hangingPunct="1">
        <a:spcBef>
          <a:spcPts val="1600"/>
        </a:spcBef>
        <a:spcAft>
          <a:spcPct val="0"/>
        </a:spcAft>
        <a:buClr>
          <a:srgbClr val="000000"/>
        </a:buClr>
        <a:buFont typeface="Wingdings" charset="2"/>
        <a:buChar char="§"/>
        <a:defRPr lang="en-US" sz="2667" dirty="0" smtClean="0">
          <a:solidFill>
            <a:srgbClr val="000000"/>
          </a:solidFill>
          <a:latin typeface="+mn-lt"/>
          <a:cs typeface="Century Gothic"/>
        </a:defRPr>
      </a:lvl2pPr>
      <a:lvl3pPr marL="956709" indent="-230712" algn="l" rtl="0" eaLnBrk="1" fontAlgn="base" hangingPunct="1">
        <a:spcBef>
          <a:spcPct val="20000"/>
        </a:spcBef>
        <a:spcAft>
          <a:spcPct val="0"/>
        </a:spcAft>
        <a:buClr>
          <a:srgbClr val="000000"/>
        </a:buClr>
        <a:buSzPct val="110000"/>
        <a:buFont typeface="Arial" pitchFamily="34" charset="0"/>
        <a:buChar char="•"/>
        <a:defRPr lang="en-US" dirty="0" smtClean="0">
          <a:solidFill>
            <a:srgbClr val="000000"/>
          </a:solidFill>
          <a:latin typeface="+mn-lt"/>
          <a:cs typeface="Century Gothic"/>
        </a:defRPr>
      </a:lvl3pPr>
      <a:lvl4pPr marL="1445648" indent="-249760" algn="l" rtl="0" eaLnBrk="1" fontAlgn="base" hangingPunct="1">
        <a:spcBef>
          <a:spcPct val="20000"/>
        </a:spcBef>
        <a:spcAft>
          <a:spcPct val="0"/>
        </a:spcAft>
        <a:buClr>
          <a:srgbClr val="000000"/>
        </a:buClr>
        <a:buSzPct val="85000"/>
        <a:buFont typeface="Wingdings" pitchFamily="2" charset="2"/>
        <a:buChar char="§"/>
        <a:defRPr lang="en-US" sz="2133" dirty="0" smtClean="0">
          <a:solidFill>
            <a:srgbClr val="000000"/>
          </a:solidFill>
          <a:latin typeface="+mn-lt"/>
          <a:cs typeface="Century Gothic"/>
        </a:defRPr>
      </a:lvl4pPr>
      <a:lvl5pPr marL="1913419" indent="-228594" algn="l" rtl="0" eaLnBrk="1" fontAlgn="base" hangingPunct="1">
        <a:spcBef>
          <a:spcPct val="20000"/>
        </a:spcBef>
        <a:spcAft>
          <a:spcPct val="0"/>
        </a:spcAft>
        <a:buClr>
          <a:srgbClr val="000000"/>
        </a:buClr>
        <a:buSzPct val="80000"/>
        <a:buFont typeface="Courier New" pitchFamily="49" charset="0"/>
        <a:buChar char="o"/>
        <a:defRPr lang="en-GB" sz="1867" dirty="0">
          <a:solidFill>
            <a:srgbClr val="000000"/>
          </a:solidFill>
          <a:latin typeface="+mn-lt"/>
          <a:cs typeface="Century Gothic"/>
        </a:defRPr>
      </a:lvl5pPr>
      <a:lvl6pPr marL="2523004"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6pPr>
      <a:lvl7pPr marL="313258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7pPr>
      <a:lvl8pPr marL="3742173"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8pPr>
      <a:lvl9pPr marL="435175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bwMode="auto">
          <a:xfrm>
            <a:off x="630767" y="1217083"/>
            <a:ext cx="10094384" cy="48412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8732" name="Rectangle 12"/>
          <p:cNvSpPr>
            <a:spLocks noGrp="1" noChangeArrowheads="1"/>
          </p:cNvSpPr>
          <p:nvPr>
            <p:ph type="title"/>
          </p:nvPr>
        </p:nvSpPr>
        <p:spPr bwMode="auto">
          <a:xfrm>
            <a:off x="630767" y="304800"/>
            <a:ext cx="10093677" cy="659757"/>
          </a:xfrm>
          <a:prstGeom prst="rect">
            <a:avLst/>
          </a:prstGeom>
          <a:noFill/>
          <a:ln w="9525" algn="ctr">
            <a:noFill/>
            <a:miter lim="800000"/>
            <a:headEnd/>
            <a:tailEnd/>
          </a:ln>
          <a:effectLst/>
        </p:spPr>
        <p:txBody>
          <a:bodyPr vert="horz" wrap="square" lIns="54000" tIns="0" rIns="36000" bIns="0" numCol="1" anchor="ctr" anchorCtr="0" compatLnSpc="1">
            <a:prstTxWarp prst="textNoShape">
              <a:avLst/>
            </a:prstTxWarp>
          </a:bodyPr>
          <a:lstStyle/>
          <a:p>
            <a:pPr lvl="0"/>
            <a:r>
              <a:rPr lang="en-US"/>
              <a:t>Click to edit Master title style</a:t>
            </a:r>
            <a:endParaRPr lang="en-GB" dirty="0"/>
          </a:p>
        </p:txBody>
      </p:sp>
      <p:pic>
        <p:nvPicPr>
          <p:cNvPr id="7"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150709" y="6336940"/>
            <a:ext cx="1182367" cy="419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22"/>
          <p:cNvSpPr>
            <a:spLocks noChangeAspect="1" noChangeArrowheads="1"/>
          </p:cNvSpPr>
          <p:nvPr userDrawn="1"/>
        </p:nvSpPr>
        <p:spPr bwMode="auto">
          <a:xfrm>
            <a:off x="11531712" y="6436941"/>
            <a:ext cx="342381" cy="219456"/>
          </a:xfrm>
          <a:prstGeom prst="ellipse">
            <a:avLst/>
          </a:prstGeom>
          <a:noFill/>
          <a:ln w="9525" algn="ctr">
            <a:noFill/>
            <a:round/>
            <a:headEnd/>
            <a:tailEnd/>
          </a:ln>
          <a:effectLst/>
        </p:spPr>
        <p:txBody>
          <a:bodyPr wrap="none" lIns="0" tIns="0" rIns="0" bIns="0" anchor="ctr" anchorCtr="1"/>
          <a:lstStyle/>
          <a:p>
            <a:pPr algn="ctr"/>
            <a:fld id="{2A78DC6E-D28F-466C-A157-EAE14C5E0B80}" type="slidenum">
              <a:rPr lang="en-GB" sz="1000" b="1">
                <a:solidFill>
                  <a:srgbClr val="BFBFBF"/>
                </a:solidFill>
                <a:latin typeface="+mn-lt"/>
              </a:rPr>
              <a:pPr algn="ctr"/>
              <a:t>‹#›</a:t>
            </a:fld>
            <a:endParaRPr lang="en-GB" sz="1200" b="1" dirty="0">
              <a:solidFill>
                <a:srgbClr val="BFBFBF"/>
              </a:solidFill>
              <a:latin typeface="+mn-lt"/>
            </a:endParaRPr>
          </a:p>
        </p:txBody>
      </p:sp>
    </p:spTree>
    <p:extLst>
      <p:ext uri="{BB962C8B-B14F-4D97-AF65-F5344CB8AC3E}">
        <p14:creationId xmlns:p14="http://schemas.microsoft.com/office/powerpoint/2010/main" val="707632606"/>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Lst>
  <p:hf hdr="0" ftr="0" dt="0"/>
  <p:txStyles>
    <p:titleStyle>
      <a:lvl1pPr algn="l" rtl="0" eaLnBrk="1" fontAlgn="base" hangingPunct="1">
        <a:lnSpc>
          <a:spcPct val="90000"/>
        </a:lnSpc>
        <a:spcBef>
          <a:spcPct val="0"/>
        </a:spcBef>
        <a:spcAft>
          <a:spcPct val="0"/>
        </a:spcAft>
        <a:defRPr sz="3733" b="1">
          <a:solidFill>
            <a:schemeClr val="bg1">
              <a:lumMod val="75000"/>
            </a:schemeClr>
          </a:solidFill>
          <a:latin typeface="+mn-lt"/>
          <a:ea typeface="+mj-ea"/>
          <a:cs typeface="Century Gothic"/>
        </a:defRPr>
      </a:lvl1pPr>
      <a:lvl2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2pPr>
      <a:lvl3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3pPr>
      <a:lvl4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4pPr>
      <a:lvl5pPr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5pPr>
      <a:lvl6pPr marL="609585"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6pPr>
      <a:lvl7pPr marL="1219170"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7pPr>
      <a:lvl8pPr marL="1828754"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8pPr>
      <a:lvl9pPr marL="2438339" algn="l" rtl="0" eaLnBrk="1" fontAlgn="base" hangingPunct="1">
        <a:lnSpc>
          <a:spcPct val="90000"/>
        </a:lnSpc>
        <a:spcBef>
          <a:spcPct val="0"/>
        </a:spcBef>
        <a:spcAft>
          <a:spcPct val="0"/>
        </a:spcAft>
        <a:defRPr sz="3200" b="1">
          <a:solidFill>
            <a:srgbClr val="990000"/>
          </a:solidFill>
          <a:latin typeface="Arial" charset="0"/>
          <a:cs typeface="Times New Roman" pitchFamily="18" charset="0"/>
        </a:defRPr>
      </a:lvl9pPr>
    </p:titleStyle>
    <p:bodyStyle>
      <a:lvl1pPr algn="l" rtl="0" eaLnBrk="1" fontAlgn="base" hangingPunct="1">
        <a:spcBef>
          <a:spcPct val="40000"/>
        </a:spcBef>
        <a:spcAft>
          <a:spcPct val="0"/>
        </a:spcAft>
        <a:buFont typeface="Wingdings" pitchFamily="2" charset="2"/>
        <a:defRPr lang="en-GB" sz="2933" dirty="0" smtClean="0">
          <a:solidFill>
            <a:srgbClr val="000000"/>
          </a:solidFill>
          <a:latin typeface="+mn-lt"/>
          <a:ea typeface="+mn-ea"/>
          <a:cs typeface="Century Gothic"/>
        </a:defRPr>
      </a:lvl1pPr>
      <a:lvl2pPr marL="365751" indent="-457189" algn="l" rtl="0" eaLnBrk="1" fontAlgn="base" hangingPunct="1">
        <a:spcBef>
          <a:spcPts val="1600"/>
        </a:spcBef>
        <a:spcAft>
          <a:spcPct val="0"/>
        </a:spcAft>
        <a:buClr>
          <a:srgbClr val="000000"/>
        </a:buClr>
        <a:buFont typeface="Wingdings" charset="2"/>
        <a:buChar char="§"/>
        <a:defRPr lang="en-US" sz="2667" dirty="0" smtClean="0">
          <a:solidFill>
            <a:srgbClr val="000000"/>
          </a:solidFill>
          <a:latin typeface="+mn-lt"/>
          <a:cs typeface="Century Gothic"/>
        </a:defRPr>
      </a:lvl2pPr>
      <a:lvl3pPr marL="956709" indent="-230712" algn="l" rtl="0" eaLnBrk="1" fontAlgn="base" hangingPunct="1">
        <a:spcBef>
          <a:spcPct val="20000"/>
        </a:spcBef>
        <a:spcAft>
          <a:spcPct val="0"/>
        </a:spcAft>
        <a:buClr>
          <a:srgbClr val="000000"/>
        </a:buClr>
        <a:buSzPct val="110000"/>
        <a:buFont typeface="Arial" pitchFamily="34" charset="0"/>
        <a:buChar char="•"/>
        <a:defRPr lang="en-US" dirty="0" smtClean="0">
          <a:solidFill>
            <a:srgbClr val="000000"/>
          </a:solidFill>
          <a:latin typeface="+mn-lt"/>
          <a:cs typeface="Century Gothic"/>
        </a:defRPr>
      </a:lvl3pPr>
      <a:lvl4pPr marL="1445648" indent="-249760" algn="l" rtl="0" eaLnBrk="1" fontAlgn="base" hangingPunct="1">
        <a:spcBef>
          <a:spcPct val="20000"/>
        </a:spcBef>
        <a:spcAft>
          <a:spcPct val="0"/>
        </a:spcAft>
        <a:buClr>
          <a:srgbClr val="000000"/>
        </a:buClr>
        <a:buSzPct val="85000"/>
        <a:buFont typeface="Wingdings" pitchFamily="2" charset="2"/>
        <a:buChar char="§"/>
        <a:defRPr lang="en-US" sz="2133" dirty="0" smtClean="0">
          <a:solidFill>
            <a:srgbClr val="000000"/>
          </a:solidFill>
          <a:latin typeface="+mn-lt"/>
          <a:cs typeface="Century Gothic"/>
        </a:defRPr>
      </a:lvl4pPr>
      <a:lvl5pPr marL="1913419" indent="-228594" algn="l" rtl="0" eaLnBrk="1" fontAlgn="base" hangingPunct="1">
        <a:spcBef>
          <a:spcPct val="20000"/>
        </a:spcBef>
        <a:spcAft>
          <a:spcPct val="0"/>
        </a:spcAft>
        <a:buClr>
          <a:srgbClr val="000000"/>
        </a:buClr>
        <a:buSzPct val="80000"/>
        <a:buFont typeface="Courier New" pitchFamily="49" charset="0"/>
        <a:buChar char="o"/>
        <a:defRPr lang="en-GB" sz="1867" dirty="0">
          <a:solidFill>
            <a:srgbClr val="000000"/>
          </a:solidFill>
          <a:latin typeface="+mn-lt"/>
          <a:cs typeface="Century Gothic"/>
        </a:defRPr>
      </a:lvl5pPr>
      <a:lvl6pPr marL="2523004"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6pPr>
      <a:lvl7pPr marL="313258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7pPr>
      <a:lvl8pPr marL="3742173"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8pPr>
      <a:lvl9pPr marL="4351758" indent="-228594" algn="l" rtl="0" eaLnBrk="1" fontAlgn="base" hangingPunct="1">
        <a:spcBef>
          <a:spcPct val="20000"/>
        </a:spcBef>
        <a:spcAft>
          <a:spcPct val="0"/>
        </a:spcAft>
        <a:buClr>
          <a:srgbClr val="990000"/>
        </a:buClr>
        <a:buFont typeface="Wingdings" pitchFamily="2" charset="2"/>
        <a:buChar char="Ø"/>
        <a:defRPr sz="1600">
          <a:solidFill>
            <a:srgbClr val="000000"/>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sanofi.doctorevidenc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sanofi.doctorevidence.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nmorgan@doctorevidence.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sanofi.doctorevidenc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anofi.doctorevidence.com/"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0.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reports.doctorevidence.com/pages/Client/ServiceProject.asp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hyperlink" Target="mailto:mdelaguila@doctorevidence.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mailto:jfbitsch@doctorevidence.com" TargetMode="External"/><Relationship Id="rId4" Type="http://schemas.openxmlformats.org/officeDocument/2006/relationships/hyperlink" Target="mailto:tsayre@doctorevidence.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dropbox.com/s/8s5wcg7n7zao87d/Webinar%20Doc%20Library%20Demo--Sanofi%20Intro.avi?dl=0" TargetMode="External"/><Relationship Id="rId7" Type="http://schemas.openxmlformats.org/officeDocument/2006/relationships/hyperlink" Target="https://sanofi.doctorevidence.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www.dropbox.com/s/yuw3z3zezgln6jv/Webinar%20Doc%20Data%20Demo--Sanofi%20Intro.avi?dl=0"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hyperlink" Target="http://clintrials.gov/" TargetMode="Externa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sz="quarter" idx="1"/>
          </p:nvPr>
        </p:nvSpPr>
        <p:spPr>
          <a:xfrm>
            <a:off x="648523" y="3888178"/>
            <a:ext cx="6515104" cy="461665"/>
          </a:xfrm>
        </p:spPr>
        <p:txBody>
          <a:bodyPr/>
          <a:lstStyle/>
          <a:p>
            <a:r>
              <a:rPr lang="en-US" dirty="0">
                <a:latin typeface="+mj-lt"/>
              </a:rPr>
              <a:t>January 2018</a:t>
            </a:r>
          </a:p>
        </p:txBody>
      </p:sp>
      <p:sp>
        <p:nvSpPr>
          <p:cNvPr id="2" name="Title 1"/>
          <p:cNvSpPr>
            <a:spLocks noGrp="1"/>
          </p:cNvSpPr>
          <p:nvPr>
            <p:ph type="ctrTitle" sz="quarter"/>
          </p:nvPr>
        </p:nvSpPr>
        <p:spPr/>
        <p:txBody>
          <a:bodyPr>
            <a:normAutofit fontScale="90000"/>
          </a:bodyPr>
          <a:lstStyle/>
          <a:p>
            <a:r>
              <a:rPr lang="en-US" dirty="0">
                <a:latin typeface="+mj-lt"/>
              </a:rPr>
              <a:t>Doctor Evidence (DRE)</a:t>
            </a:r>
            <a:br>
              <a:rPr lang="en-US" dirty="0">
                <a:latin typeface="+mj-lt"/>
              </a:rPr>
            </a:br>
            <a:r>
              <a:rPr lang="en-US" dirty="0">
                <a:latin typeface="+mj-lt"/>
              </a:rPr>
              <a:t>Introductory Training</a:t>
            </a:r>
            <a:br>
              <a:rPr lang="en-US" dirty="0">
                <a:latin typeface="+mj-lt"/>
              </a:rPr>
            </a:br>
            <a:endParaRPr lang="en-US" dirty="0">
              <a:latin typeface="+mj-l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96B6C91-FFBD-46CE-A40E-EB2FD7420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731" y="3794660"/>
            <a:ext cx="6794269" cy="3063340"/>
          </a:xfrm>
          <a:prstGeom prst="rect">
            <a:avLst/>
          </a:prstGeom>
          <a:ln>
            <a:solidFill>
              <a:schemeClr val="tx1"/>
            </a:solidFill>
          </a:ln>
        </p:spPr>
      </p:pic>
      <p:sp>
        <p:nvSpPr>
          <p:cNvPr id="3" name="Title 2">
            <a:extLst>
              <a:ext uri="{FF2B5EF4-FFF2-40B4-BE49-F238E27FC236}">
                <a16:creationId xmlns:a16="http://schemas.microsoft.com/office/drawing/2014/main" id="{8928BBD0-B8AA-4850-93E5-1F9955CBB9EB}"/>
              </a:ext>
            </a:extLst>
          </p:cNvPr>
          <p:cNvSpPr>
            <a:spLocks noGrp="1"/>
          </p:cNvSpPr>
          <p:nvPr>
            <p:ph type="title"/>
          </p:nvPr>
        </p:nvSpPr>
        <p:spPr/>
        <p:txBody>
          <a:bodyPr/>
          <a:lstStyle/>
          <a:p>
            <a:r>
              <a:rPr lang="en-US" sz="3730" b="1" dirty="0"/>
              <a:t>ACTIVITY – Rapid Feasibility Assessment</a:t>
            </a:r>
          </a:p>
        </p:txBody>
      </p:sp>
      <p:sp>
        <p:nvSpPr>
          <p:cNvPr id="5" name="TextBox 4">
            <a:extLst>
              <a:ext uri="{FF2B5EF4-FFF2-40B4-BE49-F238E27FC236}">
                <a16:creationId xmlns:a16="http://schemas.microsoft.com/office/drawing/2014/main" id="{FEA5F61D-321A-4402-B418-8C2396710772}"/>
              </a:ext>
            </a:extLst>
          </p:cNvPr>
          <p:cNvSpPr txBox="1"/>
          <p:nvPr/>
        </p:nvSpPr>
        <p:spPr>
          <a:xfrm>
            <a:off x="557939" y="1425803"/>
            <a:ext cx="10771322" cy="226215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Century Gothic"/>
                <a:ea typeface="+mn-ea"/>
                <a:cs typeface="+mn-cs"/>
              </a:rPr>
              <a:t>Log in to DRE through single-sign on: </a:t>
            </a:r>
            <a:r>
              <a:rPr kumimoji="0" lang="en-US" sz="1600" b="0" i="0" u="none" strike="noStrike" kern="1200" cap="none" spc="0" normalizeH="0" baseline="0" noProof="0" dirty="0">
                <a:ln>
                  <a:noFill/>
                </a:ln>
                <a:solidFill>
                  <a:prstClr val="black"/>
                </a:solidFill>
                <a:effectLst/>
                <a:uLnTx/>
                <a:uFillTx/>
                <a:latin typeface="Century Gothic"/>
                <a:ea typeface="+mn-ea"/>
                <a:cs typeface="+mn-cs"/>
                <a:hlinkClick r:id="rId4"/>
              </a:rPr>
              <a:t>https://sanofi.doctorevidence.com</a:t>
            </a:r>
            <a:r>
              <a:rPr lang="en-US" sz="1600" dirty="0">
                <a:solidFill>
                  <a:prstClr val="black"/>
                </a:solidFill>
                <a:latin typeface="Century Gothic"/>
              </a:rPr>
              <a:t> </a:t>
            </a:r>
          </a:p>
          <a:p>
            <a:pPr marL="1714500" lvl="3" indent="-342900">
              <a:buFont typeface="Arial" panose="020B0604020202020204" pitchFamily="34" charset="0"/>
              <a:buChar char="•"/>
              <a:defRPr/>
            </a:pPr>
            <a:r>
              <a:rPr lang="en-US" sz="1600" dirty="0">
                <a:solidFill>
                  <a:prstClr val="black"/>
                </a:solidFill>
                <a:latin typeface="Century Gothic"/>
              </a:rPr>
              <a:t>Enter your Sanofi credentials and navigate</a:t>
            </a:r>
            <a:r>
              <a:rPr kumimoji="0" lang="en-US" sz="1600" b="0" i="0" u="none" strike="noStrike" kern="1200" cap="none" spc="0" normalizeH="0" baseline="0" noProof="0" dirty="0">
                <a:ln>
                  <a:noFill/>
                </a:ln>
                <a:solidFill>
                  <a:prstClr val="black"/>
                </a:solidFill>
                <a:effectLst/>
                <a:uLnTx/>
                <a:uFillTx/>
                <a:latin typeface="Century Gothic"/>
                <a:ea typeface="+mn-ea"/>
                <a:cs typeface="+mn-cs"/>
              </a:rPr>
              <a:t> to DOC Search: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entury Gothic"/>
              </a:rPr>
              <a:t>2</a:t>
            </a:r>
            <a:r>
              <a:rPr kumimoji="0" lang="en-US" sz="1600" b="0" i="0" u="none" strike="noStrike" kern="1200" cap="none" spc="0" normalizeH="0" baseline="0" noProof="0" dirty="0">
                <a:ln>
                  <a:noFill/>
                </a:ln>
                <a:solidFill>
                  <a:prstClr val="black"/>
                </a:solidFill>
                <a:effectLst/>
                <a:uLnTx/>
                <a:uFillTx/>
                <a:latin typeface="Century Gothic"/>
                <a:ea typeface="+mn-ea"/>
                <a:cs typeface="+mn-cs"/>
              </a:rPr>
              <a:t>. In the Search Bar, enter</a:t>
            </a:r>
            <a:r>
              <a:rPr lang="en-US" sz="1600" dirty="0">
                <a:solidFill>
                  <a:prstClr val="black"/>
                </a:solidFill>
                <a:latin typeface="Century Gothic"/>
              </a:rPr>
              <a:t> a query related to your research needs.</a:t>
            </a:r>
            <a:r>
              <a:rPr kumimoji="0" lang="en-US" sz="1600" b="0" i="0" u="none" strike="noStrike" kern="1200" cap="none" spc="0" normalizeH="0" baseline="0" noProof="0" dirty="0">
                <a:ln>
                  <a:noFill/>
                </a:ln>
                <a:solidFill>
                  <a:prstClr val="black"/>
                </a:solidFill>
                <a:effectLst/>
                <a:uLnTx/>
                <a:uFillTx/>
                <a:latin typeface="Century Gothic"/>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 dirty="0">
                <a:solidFill>
                  <a:prstClr val="black"/>
                </a:solidFill>
                <a:latin typeface="Century Gothic"/>
              </a:rPr>
              <a:t> </a:t>
            </a:r>
            <a:endParaRPr kumimoji="0" lang="en-US" sz="1600" b="0" i="0" u="none" strike="noStrike" kern="1200" cap="none" spc="0" normalizeH="0" baseline="0" noProof="0" dirty="0">
              <a:ln>
                <a:noFill/>
              </a:ln>
              <a:solidFill>
                <a:prstClr val="black"/>
              </a:solidFill>
              <a:effectLst/>
              <a:uLnTx/>
              <a:uFillTx/>
              <a:latin typeface="Century Gothic"/>
              <a:ea typeface="+mn-ea"/>
              <a:cs typeface="+mn-cs"/>
            </a:endParaRPr>
          </a:p>
          <a:p>
            <a:pPr marL="742950" lvl="1" indent="-285750">
              <a:buFont typeface="Arial" panose="020B0604020202020204" pitchFamily="34" charset="0"/>
              <a:buChar char="•"/>
              <a:defRPr/>
            </a:pPr>
            <a:r>
              <a:rPr kumimoji="0" lang="en-US" sz="1600" b="0" i="1" u="none" strike="noStrike" kern="1200" cap="none" spc="0" normalizeH="0" baseline="0" noProof="0" dirty="0">
                <a:ln>
                  <a:noFill/>
                </a:ln>
                <a:solidFill>
                  <a:prstClr val="black"/>
                </a:solidFill>
                <a:effectLst/>
                <a:uLnTx/>
                <a:uFillTx/>
                <a:latin typeface="Century Gothic"/>
                <a:ea typeface="+mn-ea"/>
                <a:cs typeface="+mn-cs"/>
              </a:rPr>
              <a:t>Simply start typing relevant terms into the search</a:t>
            </a:r>
            <a:r>
              <a:rPr kumimoji="0" lang="en-US" sz="1600" b="0" i="1" u="none" strike="noStrike" kern="1200" cap="none" spc="0" normalizeH="0" noProof="0" dirty="0">
                <a:ln>
                  <a:noFill/>
                </a:ln>
                <a:solidFill>
                  <a:prstClr val="black"/>
                </a:solidFill>
                <a:effectLst/>
                <a:uLnTx/>
                <a:uFillTx/>
                <a:latin typeface="Century Gothic"/>
                <a:ea typeface="+mn-ea"/>
                <a:cs typeface="+mn-cs"/>
              </a:rPr>
              <a:t> bar, and then select them from the suggestion list</a:t>
            </a:r>
          </a:p>
          <a:p>
            <a:pPr marL="742950" lvl="1" indent="-285750">
              <a:buFont typeface="Arial" panose="020B0604020202020204" pitchFamily="34" charset="0"/>
              <a:buChar char="•"/>
              <a:defRPr/>
            </a:pPr>
            <a:endParaRPr lang="en-US" sz="1600" i="1" baseline="0" dirty="0">
              <a:solidFill>
                <a:prstClr val="black"/>
              </a:solidFill>
              <a:latin typeface="Century Gothic"/>
            </a:endParaRPr>
          </a:p>
          <a:p>
            <a:pPr marL="742950" lvl="1" indent="-285750">
              <a:buFont typeface="Arial" panose="020B0604020202020204" pitchFamily="34" charset="0"/>
              <a:buChar char="•"/>
              <a:defRPr/>
            </a:pPr>
            <a:r>
              <a:rPr lang="en-US" sz="1600" i="1" baseline="0" dirty="0">
                <a:solidFill>
                  <a:prstClr val="black"/>
                </a:solidFill>
                <a:latin typeface="Century Gothic"/>
              </a:rPr>
              <a:t>For example:</a:t>
            </a:r>
            <a:endParaRPr kumimoji="0" lang="en-US" sz="1600" b="0" i="1"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a:ea typeface="+mn-ea"/>
                <a:cs typeface="+mn-cs"/>
              </a:rPr>
              <a:t>	</a:t>
            </a:r>
          </a:p>
        </p:txBody>
      </p:sp>
      <p:pic>
        <p:nvPicPr>
          <p:cNvPr id="7" name="Picture 6">
            <a:extLst>
              <a:ext uri="{FF2B5EF4-FFF2-40B4-BE49-F238E27FC236}">
                <a16:creationId xmlns:a16="http://schemas.microsoft.com/office/drawing/2014/main" id="{115453C5-35DD-4407-BB5C-E617E494C9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296" y="1235990"/>
            <a:ext cx="2004662" cy="1298730"/>
          </a:xfrm>
          <a:prstGeom prst="rect">
            <a:avLst/>
          </a:prstGeom>
          <a:ln>
            <a:solidFill>
              <a:schemeClr val="tx1"/>
            </a:solidFill>
          </a:ln>
        </p:spPr>
      </p:pic>
      <p:pic>
        <p:nvPicPr>
          <p:cNvPr id="10" name="Picture 9">
            <a:extLst>
              <a:ext uri="{FF2B5EF4-FFF2-40B4-BE49-F238E27FC236}">
                <a16:creationId xmlns:a16="http://schemas.microsoft.com/office/drawing/2014/main" id="{EE6F3115-EDA5-4DAA-A06E-A4A292001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4859" y="3053270"/>
            <a:ext cx="6890465" cy="271634"/>
          </a:xfrm>
          <a:prstGeom prst="rect">
            <a:avLst/>
          </a:prstGeom>
        </p:spPr>
      </p:pic>
      <p:pic>
        <p:nvPicPr>
          <p:cNvPr id="11" name="Picture 10">
            <a:extLst>
              <a:ext uri="{FF2B5EF4-FFF2-40B4-BE49-F238E27FC236}">
                <a16:creationId xmlns:a16="http://schemas.microsoft.com/office/drawing/2014/main" id="{45CF3F92-177B-4076-8BC6-25B9B7EB5877}"/>
              </a:ext>
            </a:extLst>
          </p:cNvPr>
          <p:cNvPicPr>
            <a:picLocks noChangeAspect="1"/>
          </p:cNvPicPr>
          <p:nvPr/>
        </p:nvPicPr>
        <p:blipFill>
          <a:blip r:embed="rId7"/>
          <a:stretch>
            <a:fillRect/>
          </a:stretch>
        </p:blipFill>
        <p:spPr>
          <a:xfrm>
            <a:off x="1408772" y="4843317"/>
            <a:ext cx="2270701" cy="756900"/>
          </a:xfrm>
          <a:prstGeom prst="rect">
            <a:avLst/>
          </a:prstGeom>
          <a:ln>
            <a:solidFill>
              <a:schemeClr val="bg1"/>
            </a:solidFill>
          </a:ln>
        </p:spPr>
      </p:pic>
      <p:pic>
        <p:nvPicPr>
          <p:cNvPr id="4" name="Picture 3">
            <a:extLst>
              <a:ext uri="{FF2B5EF4-FFF2-40B4-BE49-F238E27FC236}">
                <a16:creationId xmlns:a16="http://schemas.microsoft.com/office/drawing/2014/main" id="{FDC9E6EF-B810-43B4-A642-2D919004F6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6267" y="4064577"/>
            <a:ext cx="491548" cy="526660"/>
          </a:xfrm>
          <a:prstGeom prst="rect">
            <a:avLst/>
          </a:prstGeom>
        </p:spPr>
      </p:pic>
      <p:sp>
        <p:nvSpPr>
          <p:cNvPr id="6" name="Oval 5">
            <a:extLst>
              <a:ext uri="{FF2B5EF4-FFF2-40B4-BE49-F238E27FC236}">
                <a16:creationId xmlns:a16="http://schemas.microsoft.com/office/drawing/2014/main" id="{1C4612E7-F569-4034-8F7E-CC791D63C355}"/>
              </a:ext>
            </a:extLst>
          </p:cNvPr>
          <p:cNvSpPr/>
          <p:nvPr/>
        </p:nvSpPr>
        <p:spPr bwMode="auto">
          <a:xfrm>
            <a:off x="11715851" y="4134596"/>
            <a:ext cx="395342" cy="435859"/>
          </a:xfrm>
          <a:prstGeom prst="ellipse">
            <a:avLst/>
          </a:prstGeom>
          <a:solidFill>
            <a:srgbClr val="FFC000"/>
          </a:solidFill>
          <a:ln>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cs typeface="Arial" charset="0"/>
              </a:rPr>
              <a:t>3</a:t>
            </a:r>
          </a:p>
        </p:txBody>
      </p:sp>
      <p:sp>
        <p:nvSpPr>
          <p:cNvPr id="16" name="Rectangle 15">
            <a:extLst>
              <a:ext uri="{FF2B5EF4-FFF2-40B4-BE49-F238E27FC236}">
                <a16:creationId xmlns:a16="http://schemas.microsoft.com/office/drawing/2014/main" id="{27CC4FA1-777C-46CA-BFFB-91603D50173E}"/>
              </a:ext>
            </a:extLst>
          </p:cNvPr>
          <p:cNvSpPr/>
          <p:nvPr/>
        </p:nvSpPr>
        <p:spPr>
          <a:xfrm>
            <a:off x="557939" y="4175957"/>
            <a:ext cx="4882741" cy="1569660"/>
          </a:xfrm>
          <a:prstGeom prst="rect">
            <a:avLst/>
          </a:prstGeom>
        </p:spPr>
        <p:txBody>
          <a:bodyPr wrap="square">
            <a:spAutoFit/>
          </a:bodyPr>
          <a:lstStyle/>
          <a:p>
            <a:pPr lvl="0">
              <a:defRPr/>
            </a:pPr>
            <a:r>
              <a:rPr lang="en-US" sz="1600" dirty="0">
                <a:solidFill>
                  <a:prstClr val="black"/>
                </a:solidFill>
              </a:rPr>
              <a:t>3. Click on “Create Report”           to produce a rapid Feasibility Report:</a:t>
            </a:r>
          </a:p>
          <a:p>
            <a:pPr lvl="0">
              <a:defRPr/>
            </a:pPr>
            <a:endParaRPr lang="en-US" sz="1600" dirty="0">
              <a:solidFill>
                <a:prstClr val="black"/>
              </a:solidFill>
            </a:endParaRPr>
          </a:p>
          <a:p>
            <a:pPr lvl="0">
              <a:defRPr/>
            </a:pPr>
            <a:endParaRPr lang="en-US" sz="1600" dirty="0">
              <a:solidFill>
                <a:prstClr val="black"/>
              </a:solidFill>
            </a:endParaRPr>
          </a:p>
          <a:p>
            <a:pPr lvl="0">
              <a:defRPr/>
            </a:pPr>
            <a:r>
              <a:rPr lang="en-US" sz="1600" dirty="0">
                <a:solidFill>
                  <a:prstClr val="black"/>
                </a:solidFill>
              </a:rPr>
              <a:t>4. Press                                          to download the rapid assessment</a:t>
            </a:r>
          </a:p>
        </p:txBody>
      </p:sp>
      <p:sp>
        <p:nvSpPr>
          <p:cNvPr id="19" name="Oval 18">
            <a:extLst>
              <a:ext uri="{FF2B5EF4-FFF2-40B4-BE49-F238E27FC236}">
                <a16:creationId xmlns:a16="http://schemas.microsoft.com/office/drawing/2014/main" id="{6521E459-C666-448A-BE84-CB1AB9AE2945}"/>
              </a:ext>
            </a:extLst>
          </p:cNvPr>
          <p:cNvSpPr/>
          <p:nvPr/>
        </p:nvSpPr>
        <p:spPr bwMode="auto">
          <a:xfrm>
            <a:off x="10783228" y="4960787"/>
            <a:ext cx="395342" cy="435859"/>
          </a:xfrm>
          <a:prstGeom prst="ellipse">
            <a:avLst/>
          </a:prstGeom>
          <a:solidFill>
            <a:srgbClr val="FFC000"/>
          </a:solidFill>
          <a:ln>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cs typeface="Arial" charset="0"/>
              </a:rPr>
              <a:t>4</a:t>
            </a:r>
          </a:p>
        </p:txBody>
      </p:sp>
    </p:spTree>
    <p:extLst>
      <p:ext uri="{BB962C8B-B14F-4D97-AF65-F5344CB8AC3E}">
        <p14:creationId xmlns:p14="http://schemas.microsoft.com/office/powerpoint/2010/main" val="78457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16" grpId="0" uiExpand="1" build="p"/>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28BBD0-B8AA-4850-93E5-1F9955CBB9EB}"/>
              </a:ext>
            </a:extLst>
          </p:cNvPr>
          <p:cNvSpPr>
            <a:spLocks noGrp="1"/>
          </p:cNvSpPr>
          <p:nvPr>
            <p:ph type="title"/>
          </p:nvPr>
        </p:nvSpPr>
        <p:spPr/>
        <p:txBody>
          <a:bodyPr/>
          <a:lstStyle/>
          <a:p>
            <a:r>
              <a:rPr lang="en-US" sz="3730" b="1" dirty="0"/>
              <a:t>ACTIVITY – Optimizing Search Queries</a:t>
            </a:r>
          </a:p>
        </p:txBody>
      </p:sp>
      <p:sp>
        <p:nvSpPr>
          <p:cNvPr id="10" name="TextBox 9">
            <a:extLst>
              <a:ext uri="{FF2B5EF4-FFF2-40B4-BE49-F238E27FC236}">
                <a16:creationId xmlns:a16="http://schemas.microsoft.com/office/drawing/2014/main" id="{900928FC-F19F-42D9-AF76-B31E0293AF25}"/>
              </a:ext>
            </a:extLst>
          </p:cNvPr>
          <p:cNvSpPr txBox="1"/>
          <p:nvPr/>
        </p:nvSpPr>
        <p:spPr>
          <a:xfrm>
            <a:off x="614458" y="1539795"/>
            <a:ext cx="11577543" cy="1631216"/>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entury Gothic"/>
                <a:ea typeface="+mn-ea"/>
                <a:cs typeface="+mn-cs"/>
              </a:rPr>
              <a:t>Create an </a:t>
            </a:r>
            <a:r>
              <a:rPr kumimoji="0" lang="en-US" sz="2000" b="1" i="0" u="none" strike="noStrike" kern="1200" cap="none" spc="0" normalizeH="0" baseline="0" noProof="0" dirty="0">
                <a:ln>
                  <a:noFill/>
                </a:ln>
                <a:solidFill>
                  <a:prstClr val="black"/>
                </a:solidFill>
                <a:effectLst/>
                <a:uLnTx/>
                <a:uFillTx/>
                <a:latin typeface="Century Gothic"/>
                <a:ea typeface="+mn-ea"/>
                <a:cs typeface="+mn-cs"/>
              </a:rPr>
              <a:t>“Articles” </a:t>
            </a:r>
            <a:r>
              <a:rPr kumimoji="0" lang="en-US" sz="2000" b="0" i="0" u="none" strike="noStrike" kern="1200" cap="none" spc="0" normalizeH="0" baseline="0" noProof="0" dirty="0">
                <a:ln>
                  <a:noFill/>
                </a:ln>
                <a:solidFill>
                  <a:prstClr val="black"/>
                </a:solidFill>
                <a:effectLst/>
                <a:uLnTx/>
                <a:uFillTx/>
                <a:latin typeface="Century Gothic"/>
                <a:ea typeface="+mn-ea"/>
                <a:cs typeface="+mn-cs"/>
              </a:rPr>
              <a:t>search query that fits the following parameters:</a:t>
            </a:r>
          </a:p>
          <a:p>
            <a:pPr marL="914400" lvl="1" indent="-457200">
              <a:buFont typeface="Arial" panose="020B0604020202020204" pitchFamily="34" charset="0"/>
              <a:buChar char="•"/>
              <a:defRPr/>
            </a:pPr>
            <a:r>
              <a:rPr lang="en-US" sz="2000" b="1" dirty="0">
                <a:solidFill>
                  <a:prstClr val="black"/>
                </a:solidFill>
                <a:latin typeface="Century Gothic"/>
              </a:rPr>
              <a:t>Topic Area: </a:t>
            </a:r>
            <a:r>
              <a:rPr lang="en-US" sz="2000" dirty="0">
                <a:solidFill>
                  <a:prstClr val="black"/>
                </a:solidFill>
                <a:latin typeface="Century Gothic"/>
              </a:rPr>
              <a:t>Safety &amp; tolerability of monoclonal antibodies in RA</a:t>
            </a:r>
          </a:p>
          <a:p>
            <a:pPr marL="914400" lvl="1" indent="-457200">
              <a:buFont typeface="Arial" panose="020B0604020202020204" pitchFamily="34" charset="0"/>
              <a:buChar char="•"/>
              <a:defRPr/>
            </a:pPr>
            <a:r>
              <a:rPr lang="en-US" sz="2000" b="1" dirty="0">
                <a:solidFill>
                  <a:prstClr val="black"/>
                </a:solidFill>
                <a:latin typeface="Century Gothic"/>
              </a:rPr>
              <a:t>Tags</a:t>
            </a:r>
            <a:r>
              <a:rPr lang="en-US" sz="2000" dirty="0">
                <a:solidFill>
                  <a:prstClr val="black"/>
                </a:solidFill>
                <a:latin typeface="Century Gothic"/>
              </a:rPr>
              <a:t>: Women</a:t>
            </a:r>
          </a:p>
          <a:p>
            <a:pPr marL="914400" lvl="1" indent="-457200">
              <a:buFont typeface="Arial" panose="020B0604020202020204" pitchFamily="34" charset="0"/>
              <a:buChar char="•"/>
              <a:defRPr/>
            </a:pPr>
            <a:r>
              <a:rPr lang="en-US" sz="2000" b="1" dirty="0">
                <a:solidFill>
                  <a:prstClr val="black"/>
                </a:solidFill>
                <a:latin typeface="Century Gothic"/>
              </a:rPr>
              <a:t>Date</a:t>
            </a:r>
            <a:r>
              <a:rPr lang="en-US" sz="2000" dirty="0">
                <a:solidFill>
                  <a:prstClr val="black"/>
                </a:solidFill>
                <a:latin typeface="Century Gothic"/>
              </a:rPr>
              <a:t>: Published after 2010 but before </a:t>
            </a:r>
            <a:r>
              <a:rPr kumimoji="0" lang="en-US" sz="2000" b="0" i="0" u="none" strike="noStrike" kern="1200" cap="none" spc="0" normalizeH="0" baseline="0" noProof="0" dirty="0">
                <a:ln>
                  <a:noFill/>
                </a:ln>
                <a:solidFill>
                  <a:prstClr val="black"/>
                </a:solidFill>
                <a:effectLst/>
                <a:uLnTx/>
                <a:uFillTx/>
                <a:latin typeface="Century Gothic"/>
                <a:ea typeface="+mn-ea"/>
                <a:cs typeface="+mn-cs"/>
              </a:rPr>
              <a:t>2015</a:t>
            </a:r>
          </a:p>
          <a:p>
            <a:pPr marL="914400" lvl="1" indent="-457200">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Century Gothic"/>
                <a:ea typeface="+mn-ea"/>
                <a:cs typeface="+mn-cs"/>
              </a:rPr>
              <a:t>Sources</a:t>
            </a:r>
            <a:r>
              <a:rPr kumimoji="0" lang="en-US" sz="2000" b="0" i="0" u="none" strike="noStrike" kern="1200" cap="none" spc="0" normalizeH="0" baseline="0" noProof="0" dirty="0">
                <a:ln>
                  <a:noFill/>
                </a:ln>
                <a:solidFill>
                  <a:prstClr val="black"/>
                </a:solidFill>
                <a:effectLst/>
                <a:uLnTx/>
                <a:uFillTx/>
                <a:latin typeface="Century Gothic"/>
                <a:ea typeface="+mn-ea"/>
                <a:cs typeface="+mn-cs"/>
              </a:rPr>
              <a:t>: Medline</a:t>
            </a:r>
          </a:p>
        </p:txBody>
      </p:sp>
      <p:pic>
        <p:nvPicPr>
          <p:cNvPr id="11" name="Picture 10">
            <a:extLst>
              <a:ext uri="{FF2B5EF4-FFF2-40B4-BE49-F238E27FC236}">
                <a16:creationId xmlns:a16="http://schemas.microsoft.com/office/drawing/2014/main" id="{77F1AF40-5BE9-4DF1-99AE-9C42463B4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5" y="3171011"/>
            <a:ext cx="12038044" cy="1276298"/>
          </a:xfrm>
          <a:prstGeom prst="rect">
            <a:avLst/>
          </a:prstGeom>
          <a:ln>
            <a:solidFill>
              <a:schemeClr val="tx1"/>
            </a:solidFill>
          </a:ln>
        </p:spPr>
      </p:pic>
    </p:spTree>
    <p:extLst>
      <p:ext uri="{BB962C8B-B14F-4D97-AF65-F5344CB8AC3E}">
        <p14:creationId xmlns:p14="http://schemas.microsoft.com/office/powerpoint/2010/main" val="322339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28BBD0-B8AA-4850-93E5-1F9955CBB9EB}"/>
              </a:ext>
            </a:extLst>
          </p:cNvPr>
          <p:cNvSpPr>
            <a:spLocks noGrp="1"/>
          </p:cNvSpPr>
          <p:nvPr>
            <p:ph type="title"/>
          </p:nvPr>
        </p:nvSpPr>
        <p:spPr>
          <a:noFill/>
        </p:spPr>
        <p:txBody>
          <a:bodyPr/>
          <a:lstStyle/>
          <a:p>
            <a:r>
              <a:rPr lang="en-US" sz="3730" b="1" dirty="0"/>
              <a:t>ACTIVITY – Examining Trends</a:t>
            </a:r>
          </a:p>
        </p:txBody>
      </p:sp>
      <p:sp>
        <p:nvSpPr>
          <p:cNvPr id="5" name="TextBox 4">
            <a:extLst>
              <a:ext uri="{FF2B5EF4-FFF2-40B4-BE49-F238E27FC236}">
                <a16:creationId xmlns:a16="http://schemas.microsoft.com/office/drawing/2014/main" id="{FEA5F61D-321A-4402-B418-8C2396710772}"/>
              </a:ext>
            </a:extLst>
          </p:cNvPr>
          <p:cNvSpPr txBox="1"/>
          <p:nvPr/>
        </p:nvSpPr>
        <p:spPr>
          <a:xfrm>
            <a:off x="304806" y="1677416"/>
            <a:ext cx="6251442" cy="4093428"/>
          </a:xfrm>
          <a:prstGeom prst="rect">
            <a:avLst/>
          </a:prstGeom>
          <a:noFill/>
        </p:spPr>
        <p:txBody>
          <a:bodyPr wrap="square" rtlCol="0">
            <a:spAutoFit/>
          </a:bodyPr>
          <a:lstStyle/>
          <a:p>
            <a:pPr marL="342900" lvl="0" indent="-342900">
              <a:buAutoNum type="arabicPeriod"/>
              <a:defRPr/>
            </a:pPr>
            <a:r>
              <a:rPr lang="en-US" sz="2000" dirty="0">
                <a:solidFill>
                  <a:prstClr val="black"/>
                </a:solidFill>
              </a:rPr>
              <a:t>Search for: </a:t>
            </a: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r>
              <a:rPr lang="en-US" sz="2000" dirty="0">
                <a:solidFill>
                  <a:prstClr val="black"/>
                </a:solidFill>
              </a:rPr>
              <a:t>What country is most often mentioned? Which reporting tool would show that information?</a:t>
            </a:r>
          </a:p>
          <a:p>
            <a:pPr marL="800100" lvl="1" indent="-342900">
              <a:buFont typeface="Arial" panose="020B0604020202020204" pitchFamily="34" charset="0"/>
              <a:buChar char="•"/>
              <a:defRPr/>
            </a:pPr>
            <a:r>
              <a:rPr lang="en-US" sz="2000" b="1" dirty="0">
                <a:solidFill>
                  <a:prstClr val="black"/>
                </a:solidFill>
              </a:rPr>
              <a:t>Tag Frequency</a:t>
            </a:r>
          </a:p>
          <a:p>
            <a:pPr marL="1257300" lvl="2" indent="-342900">
              <a:buFont typeface="Arial" panose="020B0604020202020204" pitchFamily="34" charset="0"/>
              <a:buChar char="•"/>
              <a:defRPr/>
            </a:pPr>
            <a:r>
              <a:rPr lang="en-US" sz="2000" dirty="0">
                <a:solidFill>
                  <a:prstClr val="black"/>
                </a:solidFill>
              </a:rPr>
              <a:t>Darker colors in the heat map represent the most mentions; hover for exact counts</a:t>
            </a:r>
          </a:p>
          <a:p>
            <a:pPr marL="342900" lvl="0" indent="-342900">
              <a:buAutoNum type="arabicPeriod"/>
              <a:defRPr/>
            </a:pPr>
            <a:endParaRPr lang="en-US" sz="2000" dirty="0">
              <a:solidFill>
                <a:prstClr val="black"/>
              </a:solidFill>
            </a:endParaRPr>
          </a:p>
          <a:p>
            <a:pPr marL="1257300" lvl="2" indent="-342900">
              <a:buFont typeface="Arial" panose="020B0604020202020204" pitchFamily="34" charset="0"/>
              <a:buChar char="•"/>
              <a:defRPr/>
            </a:pPr>
            <a:endParaRPr lang="en-US" sz="2000" dirty="0">
              <a:solidFill>
                <a:prstClr val="black"/>
              </a:solidFill>
            </a:endParaRPr>
          </a:p>
        </p:txBody>
      </p:sp>
      <p:pic>
        <p:nvPicPr>
          <p:cNvPr id="12" name="Picture 11">
            <a:extLst>
              <a:ext uri="{FF2B5EF4-FFF2-40B4-BE49-F238E27FC236}">
                <a16:creationId xmlns:a16="http://schemas.microsoft.com/office/drawing/2014/main" id="{F0E6C445-37D9-4B68-A7FF-79F7A6A66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1" y="4443984"/>
            <a:ext cx="1465033" cy="876800"/>
          </a:xfrm>
          <a:prstGeom prst="rect">
            <a:avLst/>
          </a:prstGeom>
          <a:ln>
            <a:solidFill>
              <a:schemeClr val="tx1"/>
            </a:solidFill>
          </a:ln>
        </p:spPr>
      </p:pic>
      <p:pic>
        <p:nvPicPr>
          <p:cNvPr id="6" name="Picture 5">
            <a:extLst>
              <a:ext uri="{FF2B5EF4-FFF2-40B4-BE49-F238E27FC236}">
                <a16:creationId xmlns:a16="http://schemas.microsoft.com/office/drawing/2014/main" id="{B0DF4E18-FF90-42A0-ABDE-8D6A96584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037" y="1194955"/>
            <a:ext cx="6038255" cy="1839190"/>
          </a:xfrm>
          <a:prstGeom prst="rect">
            <a:avLst/>
          </a:prstGeom>
          <a:ln>
            <a:solidFill>
              <a:schemeClr val="tx1"/>
            </a:solidFill>
          </a:ln>
        </p:spPr>
      </p:pic>
      <p:sp>
        <p:nvSpPr>
          <p:cNvPr id="7" name="Rectangle 6">
            <a:extLst>
              <a:ext uri="{FF2B5EF4-FFF2-40B4-BE49-F238E27FC236}">
                <a16:creationId xmlns:a16="http://schemas.microsoft.com/office/drawing/2014/main" id="{B428E4C2-2E8B-4AEE-B76C-6D989D8A790F}"/>
              </a:ext>
            </a:extLst>
          </p:cNvPr>
          <p:cNvSpPr/>
          <p:nvPr/>
        </p:nvSpPr>
        <p:spPr bwMode="auto">
          <a:xfrm>
            <a:off x="6649886" y="2627265"/>
            <a:ext cx="281354" cy="272561"/>
          </a:xfrm>
          <a:prstGeom prst="rect">
            <a:avLst/>
          </a:prstGeom>
          <a:noFill/>
          <a:ln w="5715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pic>
        <p:nvPicPr>
          <p:cNvPr id="13" name="Picture 12">
            <a:extLst>
              <a:ext uri="{FF2B5EF4-FFF2-40B4-BE49-F238E27FC236}">
                <a16:creationId xmlns:a16="http://schemas.microsoft.com/office/drawing/2014/main" id="{E2F56F2B-CA8C-4887-9DCC-0A33E4061BF0}"/>
              </a:ext>
            </a:extLst>
          </p:cNvPr>
          <p:cNvPicPr>
            <a:picLocks noChangeAspect="1"/>
          </p:cNvPicPr>
          <p:nvPr/>
        </p:nvPicPr>
        <p:blipFill>
          <a:blip r:embed="rId5"/>
          <a:stretch>
            <a:fillRect/>
          </a:stretch>
        </p:blipFill>
        <p:spPr>
          <a:xfrm>
            <a:off x="6730559" y="3141978"/>
            <a:ext cx="5390950" cy="3659815"/>
          </a:xfrm>
          <a:prstGeom prst="rect">
            <a:avLst/>
          </a:prstGeom>
          <a:ln>
            <a:solidFill>
              <a:schemeClr val="tx1"/>
            </a:solidFill>
          </a:ln>
        </p:spPr>
      </p:pic>
    </p:spTree>
    <p:extLst>
      <p:ext uri="{BB962C8B-B14F-4D97-AF65-F5344CB8AC3E}">
        <p14:creationId xmlns:p14="http://schemas.microsoft.com/office/powerpoint/2010/main" val="10272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2F56F2B-CA8C-4887-9DCC-0A33E4061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519" y="3706053"/>
            <a:ext cx="5674989" cy="2847147"/>
          </a:xfrm>
          <a:prstGeom prst="rect">
            <a:avLst/>
          </a:prstGeom>
          <a:ln>
            <a:solidFill>
              <a:schemeClr val="tx1"/>
            </a:solidFill>
          </a:ln>
        </p:spPr>
      </p:pic>
      <p:sp>
        <p:nvSpPr>
          <p:cNvPr id="3" name="Title 2">
            <a:extLst>
              <a:ext uri="{FF2B5EF4-FFF2-40B4-BE49-F238E27FC236}">
                <a16:creationId xmlns:a16="http://schemas.microsoft.com/office/drawing/2014/main" id="{8928BBD0-B8AA-4850-93E5-1F9955CBB9EB}"/>
              </a:ext>
            </a:extLst>
          </p:cNvPr>
          <p:cNvSpPr>
            <a:spLocks noGrp="1"/>
          </p:cNvSpPr>
          <p:nvPr>
            <p:ph type="title"/>
          </p:nvPr>
        </p:nvSpPr>
        <p:spPr>
          <a:noFill/>
        </p:spPr>
        <p:txBody>
          <a:bodyPr/>
          <a:lstStyle/>
          <a:p>
            <a:r>
              <a:rPr lang="en-US" sz="3730" b="1" dirty="0"/>
              <a:t>ACTIVITY – Examining Trends</a:t>
            </a:r>
          </a:p>
        </p:txBody>
      </p:sp>
      <p:sp>
        <p:nvSpPr>
          <p:cNvPr id="5" name="TextBox 4">
            <a:extLst>
              <a:ext uri="{FF2B5EF4-FFF2-40B4-BE49-F238E27FC236}">
                <a16:creationId xmlns:a16="http://schemas.microsoft.com/office/drawing/2014/main" id="{FEA5F61D-321A-4402-B418-8C2396710772}"/>
              </a:ext>
            </a:extLst>
          </p:cNvPr>
          <p:cNvSpPr txBox="1"/>
          <p:nvPr/>
        </p:nvSpPr>
        <p:spPr>
          <a:xfrm>
            <a:off x="304806" y="1677416"/>
            <a:ext cx="6251442" cy="4093428"/>
          </a:xfrm>
          <a:prstGeom prst="rect">
            <a:avLst/>
          </a:prstGeom>
          <a:noFill/>
        </p:spPr>
        <p:txBody>
          <a:bodyPr wrap="square" rtlCol="0">
            <a:spAutoFit/>
          </a:bodyPr>
          <a:lstStyle/>
          <a:p>
            <a:pPr marL="342900" lvl="0" indent="-342900">
              <a:buAutoNum type="arabicPeriod"/>
              <a:defRPr/>
            </a:pPr>
            <a:r>
              <a:rPr lang="en-US" sz="2000" dirty="0">
                <a:solidFill>
                  <a:prstClr val="black"/>
                </a:solidFill>
              </a:rPr>
              <a:t>Search for: </a:t>
            </a: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r>
              <a:rPr lang="en-US" sz="2000" dirty="0">
                <a:solidFill>
                  <a:prstClr val="black"/>
                </a:solidFill>
              </a:rPr>
              <a:t>When did peak interest in this topic occur? Which reporting tool would show that information?</a:t>
            </a:r>
          </a:p>
          <a:p>
            <a:pPr marL="800100" lvl="1" indent="-342900">
              <a:buFont typeface="Arial" panose="020B0604020202020204" pitchFamily="34" charset="0"/>
              <a:buChar char="•"/>
              <a:defRPr/>
            </a:pPr>
            <a:r>
              <a:rPr lang="en-US" sz="2000" b="1" dirty="0">
                <a:solidFill>
                  <a:prstClr val="black"/>
                </a:solidFill>
              </a:rPr>
              <a:t>Term Frequency</a:t>
            </a:r>
          </a:p>
          <a:p>
            <a:pPr marL="1257300" lvl="2" indent="-342900">
              <a:buFont typeface="Arial" panose="020B0604020202020204" pitchFamily="34" charset="0"/>
              <a:buChar char="•"/>
              <a:defRPr/>
            </a:pPr>
            <a:r>
              <a:rPr lang="en-US" sz="2000" dirty="0">
                <a:solidFill>
                  <a:prstClr val="black"/>
                </a:solidFill>
              </a:rPr>
              <a:t>Change the timeframe to search over the past 5 years</a:t>
            </a:r>
          </a:p>
          <a:p>
            <a:pPr marL="342900" lvl="0" indent="-342900">
              <a:buAutoNum type="arabicPeriod"/>
              <a:defRPr/>
            </a:pPr>
            <a:endParaRPr lang="en-US" sz="2000" dirty="0">
              <a:solidFill>
                <a:prstClr val="black"/>
              </a:solidFill>
            </a:endParaRPr>
          </a:p>
          <a:p>
            <a:pPr marL="1257300" lvl="2" indent="-342900">
              <a:buFont typeface="Arial" panose="020B0604020202020204" pitchFamily="34" charset="0"/>
              <a:buChar char="•"/>
              <a:defRPr/>
            </a:pPr>
            <a:endParaRPr lang="en-US" sz="2000" dirty="0">
              <a:solidFill>
                <a:prstClr val="black"/>
              </a:solidFill>
            </a:endParaRPr>
          </a:p>
        </p:txBody>
      </p:sp>
      <p:pic>
        <p:nvPicPr>
          <p:cNvPr id="12" name="Picture 11">
            <a:extLst>
              <a:ext uri="{FF2B5EF4-FFF2-40B4-BE49-F238E27FC236}">
                <a16:creationId xmlns:a16="http://schemas.microsoft.com/office/drawing/2014/main" id="{F0E6C445-37D9-4B68-A7FF-79F7A6A66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95" y="4763290"/>
            <a:ext cx="1465033" cy="834587"/>
          </a:xfrm>
          <a:prstGeom prst="rect">
            <a:avLst/>
          </a:prstGeom>
          <a:ln>
            <a:solidFill>
              <a:schemeClr val="tx1"/>
            </a:solidFill>
          </a:ln>
        </p:spPr>
      </p:pic>
      <p:pic>
        <p:nvPicPr>
          <p:cNvPr id="6" name="Picture 5">
            <a:extLst>
              <a:ext uri="{FF2B5EF4-FFF2-40B4-BE49-F238E27FC236}">
                <a16:creationId xmlns:a16="http://schemas.microsoft.com/office/drawing/2014/main" id="{B0DF4E18-FF90-42A0-ABDE-8D6A96584F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037" y="1194955"/>
            <a:ext cx="6363422" cy="1956991"/>
          </a:xfrm>
          <a:prstGeom prst="rect">
            <a:avLst/>
          </a:prstGeom>
          <a:ln>
            <a:solidFill>
              <a:schemeClr val="tx1"/>
            </a:solidFill>
          </a:ln>
        </p:spPr>
      </p:pic>
      <p:sp>
        <p:nvSpPr>
          <p:cNvPr id="7" name="Rectangle 6">
            <a:extLst>
              <a:ext uri="{FF2B5EF4-FFF2-40B4-BE49-F238E27FC236}">
                <a16:creationId xmlns:a16="http://schemas.microsoft.com/office/drawing/2014/main" id="{B428E4C2-2E8B-4AEE-B76C-6D989D8A790F}"/>
              </a:ext>
            </a:extLst>
          </p:cNvPr>
          <p:cNvSpPr/>
          <p:nvPr/>
        </p:nvSpPr>
        <p:spPr bwMode="auto">
          <a:xfrm>
            <a:off x="7165417" y="2694418"/>
            <a:ext cx="334654" cy="272561"/>
          </a:xfrm>
          <a:prstGeom prst="rect">
            <a:avLst/>
          </a:prstGeom>
          <a:noFill/>
          <a:ln w="5715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81187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2F56F2B-CA8C-4887-9DCC-0A33E4061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495" y="3246141"/>
            <a:ext cx="5450295" cy="2578058"/>
          </a:xfrm>
          <a:prstGeom prst="rect">
            <a:avLst/>
          </a:prstGeom>
          <a:ln>
            <a:solidFill>
              <a:schemeClr val="tx1"/>
            </a:solidFill>
          </a:ln>
        </p:spPr>
      </p:pic>
      <p:sp>
        <p:nvSpPr>
          <p:cNvPr id="3" name="Title 2">
            <a:extLst>
              <a:ext uri="{FF2B5EF4-FFF2-40B4-BE49-F238E27FC236}">
                <a16:creationId xmlns:a16="http://schemas.microsoft.com/office/drawing/2014/main" id="{8928BBD0-B8AA-4850-93E5-1F9955CBB9EB}"/>
              </a:ext>
            </a:extLst>
          </p:cNvPr>
          <p:cNvSpPr>
            <a:spLocks noGrp="1"/>
          </p:cNvSpPr>
          <p:nvPr>
            <p:ph type="title"/>
          </p:nvPr>
        </p:nvSpPr>
        <p:spPr>
          <a:noFill/>
        </p:spPr>
        <p:txBody>
          <a:bodyPr/>
          <a:lstStyle/>
          <a:p>
            <a:r>
              <a:rPr lang="en-US" sz="3730" b="1" dirty="0"/>
              <a:t>ACTIVITY – Examining Trends</a:t>
            </a:r>
          </a:p>
        </p:txBody>
      </p:sp>
      <p:sp>
        <p:nvSpPr>
          <p:cNvPr id="5" name="TextBox 4">
            <a:extLst>
              <a:ext uri="{FF2B5EF4-FFF2-40B4-BE49-F238E27FC236}">
                <a16:creationId xmlns:a16="http://schemas.microsoft.com/office/drawing/2014/main" id="{FEA5F61D-321A-4402-B418-8C2396710772}"/>
              </a:ext>
            </a:extLst>
          </p:cNvPr>
          <p:cNvSpPr txBox="1"/>
          <p:nvPr/>
        </p:nvSpPr>
        <p:spPr>
          <a:xfrm>
            <a:off x="304806" y="1677416"/>
            <a:ext cx="6470898" cy="5016758"/>
          </a:xfrm>
          <a:prstGeom prst="rect">
            <a:avLst/>
          </a:prstGeom>
          <a:noFill/>
        </p:spPr>
        <p:txBody>
          <a:bodyPr wrap="square" rtlCol="0">
            <a:spAutoFit/>
          </a:bodyPr>
          <a:lstStyle/>
          <a:p>
            <a:pPr marL="342900" lvl="0" indent="-342900">
              <a:buAutoNum type="arabicPeriod"/>
              <a:defRPr/>
            </a:pPr>
            <a:r>
              <a:rPr lang="en-US" sz="2000" dirty="0">
                <a:solidFill>
                  <a:prstClr val="black"/>
                </a:solidFill>
              </a:rPr>
              <a:t>Search for: </a:t>
            </a: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FontTx/>
              <a:buAutoNum type="arabicPeriod"/>
              <a:defRPr/>
            </a:pPr>
            <a:r>
              <a:rPr lang="en-US" sz="2000" dirty="0">
                <a:solidFill>
                  <a:prstClr val="black"/>
                </a:solidFill>
              </a:rPr>
              <a:t>What are the most commonly associated terms for this topic area? Which reporting tool would show that information?</a:t>
            </a:r>
          </a:p>
          <a:p>
            <a:pPr marL="800100" lvl="1" indent="-342900">
              <a:buFont typeface="Arial" panose="020B0604020202020204" pitchFamily="34" charset="0"/>
              <a:buChar char="•"/>
              <a:defRPr/>
            </a:pPr>
            <a:r>
              <a:rPr lang="en-US" sz="2000" b="1" dirty="0">
                <a:solidFill>
                  <a:prstClr val="black"/>
                </a:solidFill>
              </a:rPr>
              <a:t>Cooccurrences  </a:t>
            </a:r>
            <a:r>
              <a:rPr lang="en-US" sz="2000" dirty="0">
                <a:solidFill>
                  <a:prstClr val="black"/>
                </a:solidFill>
              </a:rPr>
              <a:t>     </a:t>
            </a:r>
          </a:p>
          <a:p>
            <a:pPr marL="1257300" lvl="2" indent="-342900">
              <a:buFont typeface="Arial" panose="020B0604020202020204" pitchFamily="34" charset="0"/>
              <a:buChar char="•"/>
              <a:defRPr/>
            </a:pPr>
            <a:r>
              <a:rPr lang="en-US" sz="2000" dirty="0">
                <a:solidFill>
                  <a:prstClr val="black"/>
                </a:solidFill>
              </a:rPr>
              <a:t>Add the “Safety” cooccurrence to the query by hovering the blue highlighted term and pressing ‘Add into current search query’</a:t>
            </a: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1257300" lvl="2" indent="-342900">
              <a:buFont typeface="Arial" panose="020B0604020202020204" pitchFamily="34" charset="0"/>
              <a:buChar char="•"/>
              <a:defRPr/>
            </a:pPr>
            <a:endParaRPr lang="en-US" sz="2000" dirty="0">
              <a:solidFill>
                <a:prstClr val="black"/>
              </a:solidFill>
            </a:endParaRPr>
          </a:p>
        </p:txBody>
      </p:sp>
      <p:pic>
        <p:nvPicPr>
          <p:cNvPr id="12" name="Picture 11">
            <a:extLst>
              <a:ext uri="{FF2B5EF4-FFF2-40B4-BE49-F238E27FC236}">
                <a16:creationId xmlns:a16="http://schemas.microsoft.com/office/drawing/2014/main" id="{F0E6C445-37D9-4B68-A7FF-79F7A6A66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10" y="4717294"/>
            <a:ext cx="1465033" cy="798562"/>
          </a:xfrm>
          <a:prstGeom prst="rect">
            <a:avLst/>
          </a:prstGeom>
          <a:ln>
            <a:solidFill>
              <a:schemeClr val="tx1"/>
            </a:solidFill>
          </a:ln>
        </p:spPr>
      </p:pic>
      <p:pic>
        <p:nvPicPr>
          <p:cNvPr id="6" name="Picture 5">
            <a:extLst>
              <a:ext uri="{FF2B5EF4-FFF2-40B4-BE49-F238E27FC236}">
                <a16:creationId xmlns:a16="http://schemas.microsoft.com/office/drawing/2014/main" id="{B0DF4E18-FF90-42A0-ABDE-8D6A96584F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038" y="1222371"/>
            <a:ext cx="5932222" cy="1824381"/>
          </a:xfrm>
          <a:prstGeom prst="rect">
            <a:avLst/>
          </a:prstGeom>
          <a:ln>
            <a:solidFill>
              <a:schemeClr val="tx1"/>
            </a:solidFill>
          </a:ln>
        </p:spPr>
      </p:pic>
      <p:sp>
        <p:nvSpPr>
          <p:cNvPr id="7" name="Rectangle 6">
            <a:extLst>
              <a:ext uri="{FF2B5EF4-FFF2-40B4-BE49-F238E27FC236}">
                <a16:creationId xmlns:a16="http://schemas.microsoft.com/office/drawing/2014/main" id="{B428E4C2-2E8B-4AEE-B76C-6D989D8A790F}"/>
              </a:ext>
            </a:extLst>
          </p:cNvPr>
          <p:cNvSpPr/>
          <p:nvPr/>
        </p:nvSpPr>
        <p:spPr bwMode="auto">
          <a:xfrm>
            <a:off x="7055549" y="2619375"/>
            <a:ext cx="276574" cy="272561"/>
          </a:xfrm>
          <a:prstGeom prst="rect">
            <a:avLst/>
          </a:prstGeom>
          <a:noFill/>
          <a:ln w="5715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grpSp>
        <p:nvGrpSpPr>
          <p:cNvPr id="31" name="Group 30">
            <a:extLst>
              <a:ext uri="{FF2B5EF4-FFF2-40B4-BE49-F238E27FC236}">
                <a16:creationId xmlns:a16="http://schemas.microsoft.com/office/drawing/2014/main" id="{F76EDD77-4369-4874-B8B9-45AD7A1B84F3}"/>
              </a:ext>
            </a:extLst>
          </p:cNvPr>
          <p:cNvGrpSpPr/>
          <p:nvPr/>
        </p:nvGrpSpPr>
        <p:grpSpPr>
          <a:xfrm>
            <a:off x="8211312" y="2343139"/>
            <a:ext cx="3310669" cy="2394937"/>
            <a:chOff x="8211312" y="2343139"/>
            <a:chExt cx="3310669" cy="2394937"/>
          </a:xfrm>
        </p:grpSpPr>
        <p:sp>
          <p:nvSpPr>
            <p:cNvPr id="2" name="Rectangle 1">
              <a:extLst>
                <a:ext uri="{FF2B5EF4-FFF2-40B4-BE49-F238E27FC236}">
                  <a16:creationId xmlns:a16="http://schemas.microsoft.com/office/drawing/2014/main" id="{036508AC-F54D-4257-9C8B-83C57CAFC7F1}"/>
                </a:ext>
              </a:extLst>
            </p:cNvPr>
            <p:cNvSpPr/>
            <p:nvPr/>
          </p:nvSpPr>
          <p:spPr bwMode="auto">
            <a:xfrm>
              <a:off x="8211312" y="4454612"/>
              <a:ext cx="950976" cy="283464"/>
            </a:xfrm>
            <a:prstGeom prst="rect">
              <a:avLst/>
            </a:prstGeom>
            <a:noFill/>
            <a:ln w="28575" cap="flat" cmpd="sng" algn="ctr">
              <a:solidFill>
                <a:schemeClr val="tx1"/>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grpSp>
          <p:nvGrpSpPr>
            <p:cNvPr id="30" name="Group 29">
              <a:extLst>
                <a:ext uri="{FF2B5EF4-FFF2-40B4-BE49-F238E27FC236}">
                  <a16:creationId xmlns:a16="http://schemas.microsoft.com/office/drawing/2014/main" id="{E17F4D2E-3EBD-4112-9CAA-837B4DCE1C79}"/>
                </a:ext>
              </a:extLst>
            </p:cNvPr>
            <p:cNvGrpSpPr/>
            <p:nvPr/>
          </p:nvGrpSpPr>
          <p:grpSpPr>
            <a:xfrm>
              <a:off x="8686800" y="2343139"/>
              <a:ext cx="2835181" cy="2111473"/>
              <a:chOff x="8686800" y="2343139"/>
              <a:chExt cx="2835181" cy="2111473"/>
            </a:xfrm>
          </p:grpSpPr>
          <p:pic>
            <p:nvPicPr>
              <p:cNvPr id="8" name="Picture 7">
                <a:extLst>
                  <a:ext uri="{FF2B5EF4-FFF2-40B4-BE49-F238E27FC236}">
                    <a16:creationId xmlns:a16="http://schemas.microsoft.com/office/drawing/2014/main" id="{2FAF50CF-17D4-41C6-93FA-5702E424DF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4741" y="2343139"/>
                <a:ext cx="2267240" cy="720712"/>
              </a:xfrm>
              <a:prstGeom prst="rect">
                <a:avLst/>
              </a:prstGeom>
              <a:ln w="38100">
                <a:solidFill>
                  <a:schemeClr val="tx1"/>
                </a:solidFill>
              </a:ln>
            </p:spPr>
          </p:pic>
          <p:cxnSp>
            <p:nvCxnSpPr>
              <p:cNvPr id="9" name="Straight Connector 8">
                <a:extLst>
                  <a:ext uri="{FF2B5EF4-FFF2-40B4-BE49-F238E27FC236}">
                    <a16:creationId xmlns:a16="http://schemas.microsoft.com/office/drawing/2014/main" id="{6075EF84-9B71-43AF-947E-932E2CC86EAC}"/>
                  </a:ext>
                </a:extLst>
              </p:cNvPr>
              <p:cNvCxnSpPr>
                <a:cxnSpLocks/>
                <a:stCxn id="2" idx="0"/>
                <a:endCxn id="8" idx="1"/>
              </p:cNvCxnSpPr>
              <p:nvPr/>
            </p:nvCxnSpPr>
            <p:spPr bwMode="auto">
              <a:xfrm flipV="1">
                <a:off x="8686800" y="2703495"/>
                <a:ext cx="567941" cy="175111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5A8C4D9-E8E2-43DE-8416-369602BBC10E}"/>
                  </a:ext>
                </a:extLst>
              </p:cNvPr>
              <p:cNvCxnSpPr>
                <a:cxnSpLocks/>
                <a:stCxn id="2" idx="0"/>
                <a:endCxn id="8" idx="2"/>
              </p:cNvCxnSpPr>
              <p:nvPr/>
            </p:nvCxnSpPr>
            <p:spPr bwMode="auto">
              <a:xfrm flipV="1">
                <a:off x="8686800" y="3063851"/>
                <a:ext cx="1701561" cy="1390761"/>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spTree>
    <p:extLst>
      <p:ext uri="{BB962C8B-B14F-4D97-AF65-F5344CB8AC3E}">
        <p14:creationId xmlns:p14="http://schemas.microsoft.com/office/powerpoint/2010/main" val="335444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2F56F2B-CA8C-4887-9DCC-0A33E4061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409" y="3312515"/>
            <a:ext cx="5342551" cy="3061395"/>
          </a:xfrm>
          <a:prstGeom prst="rect">
            <a:avLst/>
          </a:prstGeom>
          <a:ln>
            <a:solidFill>
              <a:schemeClr val="tx1"/>
            </a:solidFill>
          </a:ln>
        </p:spPr>
      </p:pic>
      <p:sp>
        <p:nvSpPr>
          <p:cNvPr id="3" name="Title 2">
            <a:extLst>
              <a:ext uri="{FF2B5EF4-FFF2-40B4-BE49-F238E27FC236}">
                <a16:creationId xmlns:a16="http://schemas.microsoft.com/office/drawing/2014/main" id="{8928BBD0-B8AA-4850-93E5-1F9955CBB9EB}"/>
              </a:ext>
            </a:extLst>
          </p:cNvPr>
          <p:cNvSpPr>
            <a:spLocks noGrp="1"/>
          </p:cNvSpPr>
          <p:nvPr>
            <p:ph type="title"/>
          </p:nvPr>
        </p:nvSpPr>
        <p:spPr>
          <a:noFill/>
        </p:spPr>
        <p:txBody>
          <a:bodyPr/>
          <a:lstStyle/>
          <a:p>
            <a:r>
              <a:rPr lang="en-US" sz="3730" b="1" dirty="0"/>
              <a:t>ACTIVITY – Examining Trends</a:t>
            </a:r>
          </a:p>
        </p:txBody>
      </p:sp>
      <p:sp>
        <p:nvSpPr>
          <p:cNvPr id="5" name="TextBox 4">
            <a:extLst>
              <a:ext uri="{FF2B5EF4-FFF2-40B4-BE49-F238E27FC236}">
                <a16:creationId xmlns:a16="http://schemas.microsoft.com/office/drawing/2014/main" id="{FEA5F61D-321A-4402-B418-8C2396710772}"/>
              </a:ext>
            </a:extLst>
          </p:cNvPr>
          <p:cNvSpPr txBox="1"/>
          <p:nvPr/>
        </p:nvSpPr>
        <p:spPr>
          <a:xfrm>
            <a:off x="64007" y="1660561"/>
            <a:ext cx="6450401" cy="5186035"/>
          </a:xfrm>
          <a:prstGeom prst="rect">
            <a:avLst/>
          </a:prstGeom>
          <a:noFill/>
        </p:spPr>
        <p:txBody>
          <a:bodyPr wrap="square" rtlCol="0">
            <a:spAutoFit/>
          </a:bodyPr>
          <a:lstStyle/>
          <a:p>
            <a:pPr marL="342900" lvl="0" indent="-342900">
              <a:buAutoNum type="arabicPeriod"/>
              <a:defRPr/>
            </a:pPr>
            <a:r>
              <a:rPr lang="en-US" sz="2000" dirty="0">
                <a:solidFill>
                  <a:prstClr val="black"/>
                </a:solidFill>
              </a:rPr>
              <a:t>Search for: </a:t>
            </a: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342900" lvl="0" indent="-342900">
              <a:buAutoNum type="arabicPeriod"/>
              <a:defRPr/>
            </a:pPr>
            <a:r>
              <a:rPr lang="en-US" sz="2000" dirty="0">
                <a:solidFill>
                  <a:prstClr val="black"/>
                </a:solidFill>
              </a:rPr>
              <a:t>In the past 2 years, when was the term Vaccine most often mentioned? Which reporting tool would show that information?</a:t>
            </a:r>
          </a:p>
          <a:p>
            <a:pPr marL="800100" lvl="1" indent="-342900">
              <a:buFont typeface="Arial" panose="020B0604020202020204" pitchFamily="34" charset="0"/>
              <a:buChar char="•"/>
              <a:defRPr/>
            </a:pPr>
            <a:r>
              <a:rPr lang="en-US" sz="2000" b="1" dirty="0">
                <a:solidFill>
                  <a:prstClr val="black"/>
                </a:solidFill>
              </a:rPr>
              <a:t>Cooccurrences over time</a:t>
            </a:r>
          </a:p>
          <a:p>
            <a:pPr marL="800100" lvl="1" indent="-342900">
              <a:buFont typeface="Arial" panose="020B0604020202020204" pitchFamily="34" charset="0"/>
              <a:buChar char="•"/>
              <a:defRPr/>
            </a:pPr>
            <a:endParaRPr lang="en-US" sz="2000" b="1" dirty="0">
              <a:solidFill>
                <a:prstClr val="black"/>
              </a:solidFill>
            </a:endParaRPr>
          </a:p>
          <a:p>
            <a:pPr marL="800100" lvl="1" indent="-342900">
              <a:buFont typeface="Arial" panose="020B0604020202020204" pitchFamily="34" charset="0"/>
              <a:buChar char="•"/>
              <a:defRPr/>
            </a:pPr>
            <a:endParaRPr lang="en-US" sz="1100" b="1" dirty="0">
              <a:solidFill>
                <a:prstClr val="black"/>
              </a:solidFill>
            </a:endParaRPr>
          </a:p>
          <a:p>
            <a:pPr marL="1257300" lvl="2" indent="-342900">
              <a:buFont typeface="Arial" panose="020B0604020202020204" pitchFamily="34" charset="0"/>
              <a:buChar char="•"/>
              <a:defRPr/>
            </a:pPr>
            <a:r>
              <a:rPr lang="en-US" sz="2000" dirty="0">
                <a:solidFill>
                  <a:prstClr val="black"/>
                </a:solidFill>
              </a:rPr>
              <a:t>Change the timeframe to 2 years, then hover over the “Rituximab” term on the right of the figure to isolate the trend line</a:t>
            </a:r>
          </a:p>
          <a:p>
            <a:pPr marL="342900" lvl="0" indent="-342900">
              <a:buAutoNum type="arabicPeriod"/>
              <a:defRPr/>
            </a:pPr>
            <a:endParaRPr lang="en-US" sz="2000" dirty="0">
              <a:solidFill>
                <a:prstClr val="black"/>
              </a:solidFill>
            </a:endParaRPr>
          </a:p>
          <a:p>
            <a:pPr marL="342900" lvl="0" indent="-342900">
              <a:buAutoNum type="arabicPeriod"/>
              <a:defRPr/>
            </a:pPr>
            <a:endParaRPr lang="en-US" sz="2000" dirty="0">
              <a:solidFill>
                <a:prstClr val="black"/>
              </a:solidFill>
            </a:endParaRPr>
          </a:p>
          <a:p>
            <a:pPr marL="1257300" lvl="2" indent="-342900">
              <a:buFont typeface="Arial" panose="020B0604020202020204" pitchFamily="34" charset="0"/>
              <a:buChar char="•"/>
              <a:defRPr/>
            </a:pPr>
            <a:endParaRPr lang="en-US" sz="2000" dirty="0">
              <a:solidFill>
                <a:prstClr val="black"/>
              </a:solidFill>
            </a:endParaRPr>
          </a:p>
        </p:txBody>
      </p:sp>
      <p:pic>
        <p:nvPicPr>
          <p:cNvPr id="12" name="Picture 11">
            <a:extLst>
              <a:ext uri="{FF2B5EF4-FFF2-40B4-BE49-F238E27FC236}">
                <a16:creationId xmlns:a16="http://schemas.microsoft.com/office/drawing/2014/main" id="{F0E6C445-37D9-4B68-A7FF-79F7A6A66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470" y="4137608"/>
            <a:ext cx="1990913" cy="719878"/>
          </a:xfrm>
          <a:prstGeom prst="rect">
            <a:avLst/>
          </a:prstGeom>
          <a:ln>
            <a:solidFill>
              <a:schemeClr val="tx1"/>
            </a:solidFill>
          </a:ln>
        </p:spPr>
      </p:pic>
      <p:pic>
        <p:nvPicPr>
          <p:cNvPr id="6" name="Picture 5">
            <a:extLst>
              <a:ext uri="{FF2B5EF4-FFF2-40B4-BE49-F238E27FC236}">
                <a16:creationId xmlns:a16="http://schemas.microsoft.com/office/drawing/2014/main" id="{B0DF4E18-FF90-42A0-ABDE-8D6A96584F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038" y="1148558"/>
            <a:ext cx="5920525" cy="1820784"/>
          </a:xfrm>
          <a:prstGeom prst="rect">
            <a:avLst/>
          </a:prstGeom>
          <a:ln>
            <a:solidFill>
              <a:schemeClr val="tx1"/>
            </a:solidFill>
          </a:ln>
        </p:spPr>
      </p:pic>
      <p:sp>
        <p:nvSpPr>
          <p:cNvPr id="7" name="Rectangle 6">
            <a:extLst>
              <a:ext uri="{FF2B5EF4-FFF2-40B4-BE49-F238E27FC236}">
                <a16:creationId xmlns:a16="http://schemas.microsoft.com/office/drawing/2014/main" id="{B428E4C2-2E8B-4AEE-B76C-6D989D8A790F}"/>
              </a:ext>
            </a:extLst>
          </p:cNvPr>
          <p:cNvSpPr/>
          <p:nvPr/>
        </p:nvSpPr>
        <p:spPr bwMode="auto">
          <a:xfrm>
            <a:off x="7297971" y="2547746"/>
            <a:ext cx="261503" cy="272561"/>
          </a:xfrm>
          <a:prstGeom prst="rect">
            <a:avLst/>
          </a:prstGeom>
          <a:noFill/>
          <a:ln w="5715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sp>
        <p:nvSpPr>
          <p:cNvPr id="8" name="Rectangle 7">
            <a:extLst>
              <a:ext uri="{FF2B5EF4-FFF2-40B4-BE49-F238E27FC236}">
                <a16:creationId xmlns:a16="http://schemas.microsoft.com/office/drawing/2014/main" id="{4852DD35-793A-46CB-A448-170091447DB2}"/>
              </a:ext>
            </a:extLst>
          </p:cNvPr>
          <p:cNvSpPr/>
          <p:nvPr/>
        </p:nvSpPr>
        <p:spPr bwMode="auto">
          <a:xfrm>
            <a:off x="10955449" y="3324153"/>
            <a:ext cx="780061" cy="256031"/>
          </a:xfrm>
          <a:prstGeom prst="rect">
            <a:avLst/>
          </a:prstGeom>
          <a:noFill/>
          <a:ln w="5715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grpSp>
        <p:nvGrpSpPr>
          <p:cNvPr id="9" name="Group 8">
            <a:extLst>
              <a:ext uri="{FF2B5EF4-FFF2-40B4-BE49-F238E27FC236}">
                <a16:creationId xmlns:a16="http://schemas.microsoft.com/office/drawing/2014/main" id="{0F0B59BF-AEE6-4D64-BD76-64E1045A534D}"/>
              </a:ext>
            </a:extLst>
          </p:cNvPr>
          <p:cNvGrpSpPr/>
          <p:nvPr/>
        </p:nvGrpSpPr>
        <p:grpSpPr>
          <a:xfrm>
            <a:off x="8230957" y="2741852"/>
            <a:ext cx="2934153" cy="2344289"/>
            <a:chOff x="6350452" y="1679070"/>
            <a:chExt cx="2934153" cy="2344289"/>
          </a:xfrm>
        </p:grpSpPr>
        <p:sp>
          <p:nvSpPr>
            <p:cNvPr id="10" name="Rectangle 9">
              <a:extLst>
                <a:ext uri="{FF2B5EF4-FFF2-40B4-BE49-F238E27FC236}">
                  <a16:creationId xmlns:a16="http://schemas.microsoft.com/office/drawing/2014/main" id="{927AD71D-ED8C-4660-9C37-4E458F77423E}"/>
                </a:ext>
              </a:extLst>
            </p:cNvPr>
            <p:cNvSpPr/>
            <p:nvPr/>
          </p:nvSpPr>
          <p:spPr bwMode="auto">
            <a:xfrm>
              <a:off x="8504544" y="3767328"/>
              <a:ext cx="780061" cy="256031"/>
            </a:xfrm>
            <a:prstGeom prst="rect">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grpSp>
          <p:nvGrpSpPr>
            <p:cNvPr id="11" name="Group 10">
              <a:extLst>
                <a:ext uri="{FF2B5EF4-FFF2-40B4-BE49-F238E27FC236}">
                  <a16:creationId xmlns:a16="http://schemas.microsoft.com/office/drawing/2014/main" id="{627E6EFC-0572-463C-8388-A40F338A1F90}"/>
                </a:ext>
              </a:extLst>
            </p:cNvPr>
            <p:cNvGrpSpPr/>
            <p:nvPr/>
          </p:nvGrpSpPr>
          <p:grpSpPr>
            <a:xfrm>
              <a:off x="6350452" y="1679070"/>
              <a:ext cx="2544123" cy="2088258"/>
              <a:chOff x="6350452" y="1679070"/>
              <a:chExt cx="2544123" cy="2088258"/>
            </a:xfrm>
          </p:grpSpPr>
          <p:pic>
            <p:nvPicPr>
              <p:cNvPr id="14" name="Picture 13">
                <a:extLst>
                  <a:ext uri="{FF2B5EF4-FFF2-40B4-BE49-F238E27FC236}">
                    <a16:creationId xmlns:a16="http://schemas.microsoft.com/office/drawing/2014/main" id="{B8A9E7C9-F3E5-45F9-AA58-860D7C49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0452" y="1679070"/>
                <a:ext cx="1702903" cy="659683"/>
              </a:xfrm>
              <a:prstGeom prst="rect">
                <a:avLst/>
              </a:prstGeom>
              <a:ln w="38100">
                <a:solidFill>
                  <a:schemeClr val="tx1"/>
                </a:solidFill>
              </a:ln>
            </p:spPr>
          </p:pic>
          <p:cxnSp>
            <p:nvCxnSpPr>
              <p:cNvPr id="15" name="Straight Connector 14">
                <a:extLst>
                  <a:ext uri="{FF2B5EF4-FFF2-40B4-BE49-F238E27FC236}">
                    <a16:creationId xmlns:a16="http://schemas.microsoft.com/office/drawing/2014/main" id="{BBC59118-CC8A-4FB8-BB57-83F036A9CA85}"/>
                  </a:ext>
                </a:extLst>
              </p:cNvPr>
              <p:cNvCxnSpPr>
                <a:cxnSpLocks/>
                <a:stCxn id="10" idx="0"/>
                <a:endCxn id="14" idx="2"/>
              </p:cNvCxnSpPr>
              <p:nvPr/>
            </p:nvCxnSpPr>
            <p:spPr bwMode="auto">
              <a:xfrm flipH="1" flipV="1">
                <a:off x="7201904" y="2371638"/>
                <a:ext cx="1692671" cy="139569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9060030-1DC3-4E2D-AF24-6F1611D50713}"/>
                  </a:ext>
                </a:extLst>
              </p:cNvPr>
              <p:cNvCxnSpPr>
                <a:cxnSpLocks/>
                <a:stCxn id="10" idx="0"/>
                <a:endCxn id="14" idx="3"/>
              </p:cNvCxnSpPr>
              <p:nvPr/>
            </p:nvCxnSpPr>
            <p:spPr bwMode="auto">
              <a:xfrm flipH="1" flipV="1">
                <a:off x="8053355" y="2008912"/>
                <a:ext cx="841220" cy="175841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spTree>
    <p:extLst>
      <p:ext uri="{BB962C8B-B14F-4D97-AF65-F5344CB8AC3E}">
        <p14:creationId xmlns:p14="http://schemas.microsoft.com/office/powerpoint/2010/main" val="155028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28BBD0-B8AA-4850-93E5-1F9955CBB9EB}"/>
              </a:ext>
            </a:extLst>
          </p:cNvPr>
          <p:cNvSpPr>
            <a:spLocks noGrp="1"/>
          </p:cNvSpPr>
          <p:nvPr>
            <p:ph type="title"/>
          </p:nvPr>
        </p:nvSpPr>
        <p:spPr/>
        <p:txBody>
          <a:bodyPr/>
          <a:lstStyle/>
          <a:p>
            <a:r>
              <a:rPr lang="en-US" sz="3730" b="1" dirty="0"/>
              <a:t>ACTIVITY – Signal Monitoring</a:t>
            </a:r>
          </a:p>
        </p:txBody>
      </p:sp>
      <p:sp>
        <p:nvSpPr>
          <p:cNvPr id="5" name="TextBox 4">
            <a:extLst>
              <a:ext uri="{FF2B5EF4-FFF2-40B4-BE49-F238E27FC236}">
                <a16:creationId xmlns:a16="http://schemas.microsoft.com/office/drawing/2014/main" id="{FEA5F61D-321A-4402-B418-8C2396710772}"/>
              </a:ext>
            </a:extLst>
          </p:cNvPr>
          <p:cNvSpPr txBox="1"/>
          <p:nvPr/>
        </p:nvSpPr>
        <p:spPr>
          <a:xfrm>
            <a:off x="485201" y="1256229"/>
            <a:ext cx="11687476" cy="489364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dirty="0">
                <a:solidFill>
                  <a:prstClr val="black"/>
                </a:solidFill>
                <a:latin typeface="Century Gothic"/>
              </a:rPr>
              <a:t>Create your own search query on a topic of interest</a:t>
            </a:r>
          </a:p>
          <a:p>
            <a:pPr marL="914400" lvl="1" indent="-457200">
              <a:buFont typeface="Arial" panose="020B0604020202020204" pitchFamily="34" charset="0"/>
              <a:buChar char="•"/>
              <a:defRPr/>
            </a:pPr>
            <a:r>
              <a:rPr lang="en-US" sz="1600" i="1" dirty="0">
                <a:solidFill>
                  <a:prstClr val="black"/>
                </a:solidFill>
                <a:latin typeface="Century Gothic"/>
              </a:rPr>
              <a:t>Search for a topic area of interest</a:t>
            </a:r>
          </a:p>
          <a:p>
            <a:pPr marL="1371600" lvl="2" indent="-457200">
              <a:buFont typeface="Arial" panose="020B0604020202020204" pitchFamily="34" charset="0"/>
              <a:buChar char="•"/>
              <a:defRPr/>
            </a:pPr>
            <a:r>
              <a:rPr lang="en-US" sz="1600" i="1" dirty="0">
                <a:solidFill>
                  <a:prstClr val="black"/>
                </a:solidFill>
                <a:latin typeface="Century Gothic"/>
              </a:rPr>
              <a:t>Specify inclusion criteria, interventions, &amp; outcomes of interest</a:t>
            </a:r>
          </a:p>
          <a:p>
            <a:pPr marL="914400" lvl="1" indent="-457200">
              <a:buFont typeface="Arial" panose="020B0604020202020204" pitchFamily="34" charset="0"/>
              <a:buChar char="•"/>
              <a:defRPr/>
            </a:pPr>
            <a:r>
              <a:rPr lang="en-US" sz="1600" i="1" dirty="0">
                <a:solidFill>
                  <a:prstClr val="black"/>
                </a:solidFill>
                <a:latin typeface="Century Gothic"/>
              </a:rPr>
              <a:t>Use “AND”, “OR”, “NOT” operators &amp; parentheses for grouping as needed</a:t>
            </a:r>
          </a:p>
          <a:p>
            <a:pPr marL="914400" lvl="1" indent="-457200">
              <a:buFont typeface="Arial" panose="020B0604020202020204" pitchFamily="34" charset="0"/>
              <a:buChar char="•"/>
              <a:defRPr/>
            </a:pPr>
            <a:r>
              <a:rPr lang="en-US" sz="1600" i="1" dirty="0">
                <a:solidFill>
                  <a:prstClr val="black"/>
                </a:solidFill>
                <a:latin typeface="Century Gothic"/>
              </a:rPr>
              <a:t>Use Green tags, Orange dates, and Purple sources</a:t>
            </a:r>
            <a:endParaRPr lang="en-US" sz="1600" dirty="0">
              <a:solidFill>
                <a:prstClr val="black"/>
              </a:solidFill>
              <a:latin typeface="Century Gothic"/>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1600" dirty="0">
              <a:solidFill>
                <a:prstClr val="black"/>
              </a:solidFill>
              <a:latin typeface="Century Gothic"/>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dirty="0">
                <a:solidFill>
                  <a:prstClr val="black"/>
                </a:solidFill>
                <a:latin typeface="Century Gothic"/>
              </a:rPr>
              <a:t>Enable reporting tools to examine trends in the available evidence</a:t>
            </a:r>
          </a:p>
          <a:p>
            <a:pPr marL="914400" lvl="1" indent="-457200">
              <a:buFont typeface="Arial" panose="020B0604020202020204" pitchFamily="34" charset="0"/>
              <a:buChar char="•"/>
              <a:defRPr/>
            </a:pPr>
            <a:r>
              <a:rPr lang="en-US" sz="1600" i="1" dirty="0">
                <a:solidFill>
                  <a:prstClr val="black"/>
                </a:solidFill>
                <a:latin typeface="Century Gothic"/>
              </a:rPr>
              <a:t>Tag Frequency – View mentions of country, study type, age, and gender</a:t>
            </a:r>
          </a:p>
          <a:p>
            <a:pPr marL="914400" lvl="1" indent="-457200">
              <a:buFont typeface="Arial" panose="020B0604020202020204" pitchFamily="34" charset="0"/>
              <a:buChar char="•"/>
              <a:defRPr/>
            </a:pPr>
            <a:r>
              <a:rPr lang="en-US" sz="1600" i="1" dirty="0">
                <a:solidFill>
                  <a:prstClr val="black"/>
                </a:solidFill>
                <a:latin typeface="Century Gothic"/>
              </a:rPr>
              <a:t>Term Frequency – View the distribution of evidence over time</a:t>
            </a:r>
          </a:p>
          <a:p>
            <a:pPr marL="914400" lvl="1" indent="-457200">
              <a:buFont typeface="Arial" panose="020B0604020202020204" pitchFamily="34" charset="0"/>
              <a:buChar char="•"/>
              <a:defRPr/>
            </a:pPr>
            <a:r>
              <a:rPr lang="en-US" sz="1600" i="1" dirty="0">
                <a:solidFill>
                  <a:prstClr val="black"/>
                </a:solidFill>
                <a:latin typeface="Century Gothic"/>
              </a:rPr>
              <a:t>Cooccurrences – View the associated terms; add any relevant highlights to refine your query as needed</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1600" dirty="0">
              <a:solidFill>
                <a:prstClr val="black"/>
              </a:solidFill>
              <a:latin typeface="Century Gothic"/>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1600" dirty="0">
              <a:solidFill>
                <a:prstClr val="black"/>
              </a:solidFill>
              <a:latin typeface="Century Gothic"/>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dirty="0">
                <a:solidFill>
                  <a:prstClr val="black"/>
                </a:solidFill>
                <a:latin typeface="Century Gothic"/>
              </a:rPr>
              <a:t>Press ‘Add as new signal’</a:t>
            </a:r>
            <a:endParaRPr lang="en-US" sz="2000" b="1" dirty="0">
              <a:solidFill>
                <a:prstClr val="black"/>
              </a:solidFill>
              <a:latin typeface="Century Gothic"/>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entury Gothic"/>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entury Gothic"/>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dirty="0">
                <a:solidFill>
                  <a:prstClr val="black"/>
                </a:solidFill>
                <a:latin typeface="Century Gothic"/>
              </a:rPr>
              <a:t>Enter a title for the signal (description optional) and press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Century Gothic"/>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dirty="0">
                <a:solidFill>
                  <a:prstClr val="black"/>
                </a:solidFill>
                <a:latin typeface="Century Gothic"/>
              </a:rPr>
              <a:t>Create as many signals as you would like (across topic areas), and then</a:t>
            </a:r>
          </a:p>
          <a:p>
            <a:pPr marR="0" lvl="0" algn="l" defTabSz="914400" rtl="0" eaLnBrk="1" fontAlgn="auto" latinLnBrk="0" hangingPunct="1">
              <a:lnSpc>
                <a:spcPct val="100000"/>
              </a:lnSpc>
              <a:spcBef>
                <a:spcPts val="0"/>
              </a:spcBef>
              <a:spcAft>
                <a:spcPts val="0"/>
              </a:spcAft>
              <a:buClrTx/>
              <a:buSzTx/>
              <a:tabLst/>
              <a:defRPr/>
            </a:pPr>
            <a:r>
              <a:rPr lang="en-US" sz="1600" b="1" dirty="0">
                <a:solidFill>
                  <a:prstClr val="black"/>
                </a:solidFill>
                <a:latin typeface="Century Gothic"/>
              </a:rPr>
              <a:t>sign</a:t>
            </a:r>
            <a:r>
              <a:rPr kumimoji="0" lang="en-US" sz="1600" b="1" i="0" u="none" strike="noStrike" kern="1200" cap="none" spc="0" normalizeH="0" baseline="0" noProof="0" dirty="0">
                <a:ln>
                  <a:noFill/>
                </a:ln>
                <a:solidFill>
                  <a:prstClr val="black"/>
                </a:solidFill>
                <a:effectLst/>
                <a:uLnTx/>
                <a:uFillTx/>
                <a:latin typeface="Century Gothic"/>
                <a:ea typeface="+mn-ea"/>
                <a:cs typeface="+mn-cs"/>
              </a:rPr>
              <a:t> back in to DOC Search regularly to monitor your signal for new literature</a:t>
            </a:r>
          </a:p>
        </p:txBody>
      </p:sp>
      <p:pic>
        <p:nvPicPr>
          <p:cNvPr id="10" name="Picture 9">
            <a:extLst>
              <a:ext uri="{FF2B5EF4-FFF2-40B4-BE49-F238E27FC236}">
                <a16:creationId xmlns:a16="http://schemas.microsoft.com/office/drawing/2014/main" id="{E02393E9-DF0F-4137-AAB8-DB8722C41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338" y="3887737"/>
            <a:ext cx="2038049" cy="995637"/>
          </a:xfrm>
          <a:prstGeom prst="rect">
            <a:avLst/>
          </a:prstGeom>
          <a:ln>
            <a:solidFill>
              <a:schemeClr val="tx1"/>
            </a:solidFill>
          </a:ln>
        </p:spPr>
      </p:pic>
      <p:pic>
        <p:nvPicPr>
          <p:cNvPr id="11" name="Picture 10">
            <a:extLst>
              <a:ext uri="{FF2B5EF4-FFF2-40B4-BE49-F238E27FC236}">
                <a16:creationId xmlns:a16="http://schemas.microsoft.com/office/drawing/2014/main" id="{02F9A819-F30E-47E9-9DFD-6C3FAB1A263B}"/>
              </a:ext>
            </a:extLst>
          </p:cNvPr>
          <p:cNvPicPr>
            <a:picLocks noChangeAspect="1"/>
          </p:cNvPicPr>
          <p:nvPr/>
        </p:nvPicPr>
        <p:blipFill>
          <a:blip r:embed="rId4"/>
          <a:stretch>
            <a:fillRect/>
          </a:stretch>
        </p:blipFill>
        <p:spPr>
          <a:xfrm>
            <a:off x="8294355" y="5239871"/>
            <a:ext cx="2682472" cy="1379340"/>
          </a:xfrm>
          <a:prstGeom prst="rect">
            <a:avLst/>
          </a:prstGeom>
          <a:ln>
            <a:solidFill>
              <a:schemeClr val="tx1"/>
            </a:solidFill>
          </a:ln>
        </p:spPr>
      </p:pic>
      <p:pic>
        <p:nvPicPr>
          <p:cNvPr id="12" name="Picture 11">
            <a:extLst>
              <a:ext uri="{FF2B5EF4-FFF2-40B4-BE49-F238E27FC236}">
                <a16:creationId xmlns:a16="http://schemas.microsoft.com/office/drawing/2014/main" id="{3DD659CB-B1CE-459D-8320-79180D560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929" y="4901340"/>
            <a:ext cx="852595" cy="677062"/>
          </a:xfrm>
          <a:prstGeom prst="rect">
            <a:avLst/>
          </a:prstGeom>
        </p:spPr>
      </p:pic>
    </p:spTree>
    <p:extLst>
      <p:ext uri="{BB962C8B-B14F-4D97-AF65-F5344CB8AC3E}">
        <p14:creationId xmlns:p14="http://schemas.microsoft.com/office/powerpoint/2010/main" val="110304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CF8-5690-4F9B-BCCB-21AB3E283D55}"/>
              </a:ext>
            </a:extLst>
          </p:cNvPr>
          <p:cNvSpPr>
            <a:spLocks noGrp="1"/>
          </p:cNvSpPr>
          <p:nvPr>
            <p:ph type="title"/>
          </p:nvPr>
        </p:nvSpPr>
        <p:spPr/>
        <p:txBody>
          <a:bodyPr/>
          <a:lstStyle/>
          <a:p>
            <a:r>
              <a:rPr lang="en-US" dirty="0"/>
              <a:t>DOC Search: New Modules in Development</a:t>
            </a:r>
          </a:p>
        </p:txBody>
      </p:sp>
      <p:pic>
        <p:nvPicPr>
          <p:cNvPr id="1026" name="Picture 2" descr="image002">
            <a:extLst>
              <a:ext uri="{FF2B5EF4-FFF2-40B4-BE49-F238E27FC236}">
                <a16:creationId xmlns:a16="http://schemas.microsoft.com/office/drawing/2014/main" id="{7983725E-2BC1-4E72-B15A-3A6893546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247" y="963168"/>
            <a:ext cx="9912320" cy="6345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3B2071C0-624F-4F34-92F0-D8C02E6DDDFD}"/>
              </a:ext>
            </a:extLst>
          </p:cNvPr>
          <p:cNvSpPr/>
          <p:nvPr/>
        </p:nvSpPr>
        <p:spPr bwMode="auto">
          <a:xfrm>
            <a:off x="3445163" y="2780145"/>
            <a:ext cx="7250546" cy="3114687"/>
          </a:xfrm>
          <a:prstGeom prst="roundRect">
            <a:avLst>
              <a:gd name="adj" fmla="val 7771"/>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non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sp>
        <p:nvSpPr>
          <p:cNvPr id="8" name="Rectangle: Rounded Corners 7">
            <a:extLst>
              <a:ext uri="{FF2B5EF4-FFF2-40B4-BE49-F238E27FC236}">
                <a16:creationId xmlns:a16="http://schemas.microsoft.com/office/drawing/2014/main" id="{01CCA020-77B3-4529-BC44-5BED73D90454}"/>
              </a:ext>
            </a:extLst>
          </p:cNvPr>
          <p:cNvSpPr/>
          <p:nvPr/>
        </p:nvSpPr>
        <p:spPr bwMode="auto">
          <a:xfrm>
            <a:off x="6093577" y="2302701"/>
            <a:ext cx="1980462" cy="411036"/>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cs typeface="Arial" charset="0"/>
              </a:rPr>
              <a:t>Author Analysis</a:t>
            </a:r>
          </a:p>
        </p:txBody>
      </p:sp>
    </p:spTree>
    <p:extLst>
      <p:ext uri="{BB962C8B-B14F-4D97-AF65-F5344CB8AC3E}">
        <p14:creationId xmlns:p14="http://schemas.microsoft.com/office/powerpoint/2010/main" val="150620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6">
            <a:extLst>
              <a:ext uri="{FF2B5EF4-FFF2-40B4-BE49-F238E27FC236}">
                <a16:creationId xmlns:a16="http://schemas.microsoft.com/office/drawing/2014/main" id="{41F6AE19-F6CF-40C8-9141-F52E8FA0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605" y="967272"/>
            <a:ext cx="10022177" cy="641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04D73CF8-5690-4F9B-BCCB-21AB3E283D55}"/>
              </a:ext>
            </a:extLst>
          </p:cNvPr>
          <p:cNvSpPr>
            <a:spLocks noGrp="1"/>
          </p:cNvSpPr>
          <p:nvPr>
            <p:ph type="title"/>
          </p:nvPr>
        </p:nvSpPr>
        <p:spPr/>
        <p:txBody>
          <a:bodyPr/>
          <a:lstStyle/>
          <a:p>
            <a:r>
              <a:rPr lang="en-US" dirty="0"/>
              <a:t>DOC Search: New Modules in Development</a:t>
            </a:r>
          </a:p>
        </p:txBody>
      </p:sp>
      <p:sp>
        <p:nvSpPr>
          <p:cNvPr id="7" name="Rectangle: Rounded Corners 6">
            <a:extLst>
              <a:ext uri="{FF2B5EF4-FFF2-40B4-BE49-F238E27FC236}">
                <a16:creationId xmlns:a16="http://schemas.microsoft.com/office/drawing/2014/main" id="{3B2071C0-624F-4F34-92F0-D8C02E6DDDFD}"/>
              </a:ext>
            </a:extLst>
          </p:cNvPr>
          <p:cNvSpPr/>
          <p:nvPr/>
        </p:nvSpPr>
        <p:spPr bwMode="auto">
          <a:xfrm>
            <a:off x="3445163" y="3278908"/>
            <a:ext cx="3029528" cy="3445165"/>
          </a:xfrm>
          <a:prstGeom prst="roundRect">
            <a:avLst>
              <a:gd name="adj" fmla="val 7771"/>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sp>
        <p:nvSpPr>
          <p:cNvPr id="8" name="Rectangle: Rounded Corners 7">
            <a:extLst>
              <a:ext uri="{FF2B5EF4-FFF2-40B4-BE49-F238E27FC236}">
                <a16:creationId xmlns:a16="http://schemas.microsoft.com/office/drawing/2014/main" id="{01CCA020-77B3-4529-BC44-5BED73D90454}"/>
              </a:ext>
            </a:extLst>
          </p:cNvPr>
          <p:cNvSpPr/>
          <p:nvPr/>
        </p:nvSpPr>
        <p:spPr bwMode="auto">
          <a:xfrm>
            <a:off x="3929435" y="2790387"/>
            <a:ext cx="2060983" cy="411036"/>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cs typeface="Arial" charset="0"/>
              </a:rPr>
              <a:t>Categories Chart</a:t>
            </a:r>
          </a:p>
        </p:txBody>
      </p:sp>
    </p:spTree>
    <p:extLst>
      <p:ext uri="{BB962C8B-B14F-4D97-AF65-F5344CB8AC3E}">
        <p14:creationId xmlns:p14="http://schemas.microsoft.com/office/powerpoint/2010/main" val="92068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008">
            <a:extLst>
              <a:ext uri="{FF2B5EF4-FFF2-40B4-BE49-F238E27FC236}">
                <a16:creationId xmlns:a16="http://schemas.microsoft.com/office/drawing/2014/main" id="{3AFBF7E9-6851-4A92-82BC-513760AE1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293" y="1056119"/>
            <a:ext cx="9833414" cy="629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04D73CF8-5690-4F9B-BCCB-21AB3E283D55}"/>
              </a:ext>
            </a:extLst>
          </p:cNvPr>
          <p:cNvSpPr>
            <a:spLocks noGrp="1"/>
          </p:cNvSpPr>
          <p:nvPr>
            <p:ph type="title"/>
          </p:nvPr>
        </p:nvSpPr>
        <p:spPr/>
        <p:txBody>
          <a:bodyPr/>
          <a:lstStyle/>
          <a:p>
            <a:r>
              <a:rPr lang="en-US" dirty="0"/>
              <a:t>DOC Search: New Modules in Development</a:t>
            </a:r>
          </a:p>
        </p:txBody>
      </p:sp>
      <p:sp>
        <p:nvSpPr>
          <p:cNvPr id="7" name="Rectangle: Rounded Corners 6">
            <a:extLst>
              <a:ext uri="{FF2B5EF4-FFF2-40B4-BE49-F238E27FC236}">
                <a16:creationId xmlns:a16="http://schemas.microsoft.com/office/drawing/2014/main" id="{3B2071C0-624F-4F34-92F0-D8C02E6DDDFD}"/>
              </a:ext>
            </a:extLst>
          </p:cNvPr>
          <p:cNvSpPr/>
          <p:nvPr/>
        </p:nvSpPr>
        <p:spPr bwMode="auto">
          <a:xfrm>
            <a:off x="2136315" y="2083696"/>
            <a:ext cx="8415143" cy="1663552"/>
          </a:xfrm>
          <a:prstGeom prst="roundRect">
            <a:avLst>
              <a:gd name="adj" fmla="val 7771"/>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sp>
        <p:nvSpPr>
          <p:cNvPr id="8" name="Rectangle: Rounded Corners 7">
            <a:extLst>
              <a:ext uri="{FF2B5EF4-FFF2-40B4-BE49-F238E27FC236}">
                <a16:creationId xmlns:a16="http://schemas.microsoft.com/office/drawing/2014/main" id="{01CCA020-77B3-4529-BC44-5BED73D90454}"/>
              </a:ext>
            </a:extLst>
          </p:cNvPr>
          <p:cNvSpPr/>
          <p:nvPr/>
        </p:nvSpPr>
        <p:spPr bwMode="auto">
          <a:xfrm>
            <a:off x="4829947" y="1616591"/>
            <a:ext cx="3027878" cy="411036"/>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cs typeface="Arial" charset="0"/>
              </a:rPr>
              <a:t>Article Relations Timeline</a:t>
            </a:r>
          </a:p>
        </p:txBody>
      </p:sp>
    </p:spTree>
    <p:extLst>
      <p:ext uri="{BB962C8B-B14F-4D97-AF65-F5344CB8AC3E}">
        <p14:creationId xmlns:p14="http://schemas.microsoft.com/office/powerpoint/2010/main" val="3182402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767" y="1174173"/>
            <a:ext cx="10951635" cy="5227962"/>
          </a:xfrm>
        </p:spPr>
        <p:txBody>
          <a:bodyPr anchor="t"/>
          <a:lstStyle/>
          <a:p>
            <a:pPr marL="342900" lvl="0" indent="-342900">
              <a:buFont typeface="Arial" panose="020B0604020202020204" pitchFamily="34" charset="0"/>
              <a:buChar char="•"/>
            </a:pPr>
            <a:r>
              <a:rPr lang="en-US" sz="2600" b="0" dirty="0">
                <a:latin typeface="Century Gothic" panose="020B0502020202020204" pitchFamily="34" charset="0"/>
              </a:rPr>
              <a:t>Review the DRE-Sanofi engagement and available products/services</a:t>
            </a:r>
          </a:p>
          <a:p>
            <a:pPr marL="342900" lvl="0" indent="-342900">
              <a:buFont typeface="Arial" panose="020B0604020202020204" pitchFamily="34" charset="0"/>
              <a:buChar char="•"/>
            </a:pPr>
            <a:r>
              <a:rPr lang="en-US" sz="2600" b="0" dirty="0">
                <a:latin typeface="Century Gothic" panose="020B0502020202020204" pitchFamily="34" charset="0"/>
              </a:rPr>
              <a:t>Understand the methodologies and technologies that power the Doctor Evidence Technology platforms:</a:t>
            </a:r>
          </a:p>
          <a:p>
            <a:pPr marL="708651" lvl="1" indent="-342900">
              <a:buFont typeface="Arial" panose="020B0604020202020204" pitchFamily="34" charset="0"/>
              <a:buChar char="•"/>
            </a:pPr>
            <a:r>
              <a:rPr lang="en-US" sz="2067" dirty="0">
                <a:latin typeface="Century Gothic" panose="020B0502020202020204" pitchFamily="34" charset="0"/>
              </a:rPr>
              <a:t>DOC Search</a:t>
            </a:r>
          </a:p>
          <a:p>
            <a:pPr marL="708651" lvl="1" indent="-342900">
              <a:buFont typeface="Arial" panose="020B0604020202020204" pitchFamily="34" charset="0"/>
              <a:buChar char="•"/>
            </a:pPr>
            <a:r>
              <a:rPr lang="en-US" sz="2067" b="0" dirty="0">
                <a:latin typeface="Century Gothic" panose="020B0502020202020204" pitchFamily="34" charset="0"/>
              </a:rPr>
              <a:t>DOC Library</a:t>
            </a:r>
          </a:p>
          <a:p>
            <a:pPr marL="708651" lvl="1" indent="-342900">
              <a:buFont typeface="Arial" panose="020B0604020202020204" pitchFamily="34" charset="0"/>
              <a:buChar char="•"/>
            </a:pPr>
            <a:r>
              <a:rPr lang="en-US" sz="2067" dirty="0">
                <a:latin typeface="Century Gothic" panose="020B0502020202020204" pitchFamily="34" charset="0"/>
              </a:rPr>
              <a:t>DOC Data</a:t>
            </a:r>
            <a:endParaRPr lang="en-US" sz="2067" b="0" dirty="0">
              <a:latin typeface="Century Gothic" panose="020B0502020202020204" pitchFamily="34" charset="0"/>
            </a:endParaRPr>
          </a:p>
          <a:p>
            <a:pPr marL="342900" lvl="0" indent="-342900">
              <a:buFont typeface="Arial" panose="020B0604020202020204" pitchFamily="34" charset="0"/>
              <a:buChar char="•"/>
            </a:pPr>
            <a:r>
              <a:rPr lang="en-US" sz="2600" b="0" dirty="0">
                <a:latin typeface="Century Gothic" panose="020B0502020202020204" pitchFamily="34" charset="0"/>
              </a:rPr>
              <a:t>Learn how to search, monitor, and analyze available literature with DOC Search</a:t>
            </a:r>
          </a:p>
          <a:p>
            <a:pPr marL="342900" lvl="0" indent="-342900">
              <a:buFont typeface="Arial" panose="020B0604020202020204" pitchFamily="34" charset="0"/>
              <a:buChar char="•"/>
            </a:pPr>
            <a:r>
              <a:rPr lang="en-US" sz="2600" b="0" dirty="0">
                <a:latin typeface="Century Gothic" panose="020B0502020202020204" pitchFamily="34" charset="0"/>
              </a:rPr>
              <a:t>Review how to initiate a project</a:t>
            </a:r>
          </a:p>
          <a:p>
            <a:pPr marL="342900" lvl="0" indent="-342900">
              <a:buFont typeface="Arial" panose="020B0604020202020204" pitchFamily="34" charset="0"/>
              <a:buChar char="•"/>
            </a:pPr>
            <a:endParaRPr lang="en-US" sz="2600" b="0" dirty="0">
              <a:latin typeface="Century Gothic" panose="020B0502020202020204" pitchFamily="34" charset="0"/>
            </a:endParaRPr>
          </a:p>
        </p:txBody>
      </p:sp>
      <p:sp>
        <p:nvSpPr>
          <p:cNvPr id="3" name="Title 2"/>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428551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 Search: Standard Module Features</a:t>
            </a:r>
          </a:p>
        </p:txBody>
      </p:sp>
      <p:graphicFrame>
        <p:nvGraphicFramePr>
          <p:cNvPr id="5" name="Content Placeholder 4"/>
          <p:cNvGraphicFramePr>
            <a:graphicFrameLocks noGrp="1"/>
          </p:cNvGraphicFramePr>
          <p:nvPr>
            <p:ph idx="1"/>
            <p:extLst/>
          </p:nvPr>
        </p:nvGraphicFramePr>
        <p:xfrm>
          <a:off x="442451" y="1249516"/>
          <a:ext cx="11439898" cy="5059680"/>
        </p:xfrm>
        <a:graphic>
          <a:graphicData uri="http://schemas.openxmlformats.org/drawingml/2006/table">
            <a:tbl>
              <a:tblPr firstRow="1" bandRow="1">
                <a:tableStyleId>{5C22544A-7EE6-4342-B048-85BDC9FD1C3A}</a:tableStyleId>
              </a:tblPr>
              <a:tblGrid>
                <a:gridCol w="2145438">
                  <a:extLst>
                    <a:ext uri="{9D8B030D-6E8A-4147-A177-3AD203B41FA5}">
                      <a16:colId xmlns:a16="http://schemas.microsoft.com/office/drawing/2014/main" val="20000"/>
                    </a:ext>
                  </a:extLst>
                </a:gridCol>
                <a:gridCol w="3980059">
                  <a:extLst>
                    <a:ext uri="{9D8B030D-6E8A-4147-A177-3AD203B41FA5}">
                      <a16:colId xmlns:a16="http://schemas.microsoft.com/office/drawing/2014/main" val="20001"/>
                    </a:ext>
                  </a:extLst>
                </a:gridCol>
                <a:gridCol w="5314401">
                  <a:extLst>
                    <a:ext uri="{9D8B030D-6E8A-4147-A177-3AD203B41FA5}">
                      <a16:colId xmlns:a16="http://schemas.microsoft.com/office/drawing/2014/main" val="20002"/>
                    </a:ext>
                  </a:extLst>
                </a:gridCol>
              </a:tblGrid>
              <a:tr h="370840">
                <a:tc>
                  <a:txBody>
                    <a:bodyPr/>
                    <a:lstStyle/>
                    <a:p>
                      <a:pPr algn="ctr"/>
                      <a:r>
                        <a:rPr lang="en-US" dirty="0"/>
                        <a:t>Module</a:t>
                      </a:r>
                    </a:p>
                  </a:txBody>
                  <a:tcPr/>
                </a:tc>
                <a:tc>
                  <a:txBody>
                    <a:bodyPr/>
                    <a:lstStyle/>
                    <a:p>
                      <a:pPr algn="ctr"/>
                      <a:r>
                        <a:rPr lang="en-US" dirty="0"/>
                        <a:t>Main Features</a:t>
                      </a:r>
                    </a:p>
                  </a:txBody>
                  <a:tcPr/>
                </a:tc>
                <a:tc>
                  <a:txBody>
                    <a:bodyPr/>
                    <a:lstStyle/>
                    <a:p>
                      <a:pPr algn="ctr"/>
                      <a:r>
                        <a:rPr lang="en-US" dirty="0"/>
                        <a:t>Utility</a:t>
                      </a:r>
                    </a:p>
                  </a:txBody>
                  <a:tcPr/>
                </a:tc>
                <a:extLst>
                  <a:ext uri="{0D108BD9-81ED-4DB2-BD59-A6C34878D82A}">
                    <a16:rowId xmlns:a16="http://schemas.microsoft.com/office/drawing/2014/main" val="10000"/>
                  </a:ext>
                </a:extLst>
              </a:tr>
              <a:tr h="370840">
                <a:tc>
                  <a:txBody>
                    <a:bodyPr/>
                    <a:lstStyle/>
                    <a:p>
                      <a:r>
                        <a:rPr lang="en-US" sz="1400" b="1" dirty="0">
                          <a:effectLst/>
                        </a:rPr>
                        <a:t>Author Analysis</a:t>
                      </a:r>
                    </a:p>
                  </a:txBody>
                  <a:tcPr anchor="ctr"/>
                </a:tc>
                <a:tc>
                  <a:txBody>
                    <a:bodyPr/>
                    <a:lstStyle/>
                    <a:p>
                      <a:pPr lvl="0"/>
                      <a:r>
                        <a:rPr lang="en-US" sz="1400" b="1" kern="1200" dirty="0">
                          <a:solidFill>
                            <a:schemeClr val="dk1"/>
                          </a:solidFill>
                          <a:effectLst/>
                          <a:latin typeface="+mn-lt"/>
                          <a:ea typeface="+mn-ea"/>
                          <a:cs typeface="+mn-cs"/>
                        </a:rPr>
                        <a:t>Author analysis by market share and interest areas.</a:t>
                      </a:r>
                    </a:p>
                  </a:txBody>
                  <a:tcPr/>
                </a:tc>
                <a:tc>
                  <a:txBody>
                    <a:bodyPr/>
                    <a:lstStyle/>
                    <a:p>
                      <a:r>
                        <a:rPr lang="en-US" sz="1400" b="1" baseline="0" dirty="0">
                          <a:solidFill>
                            <a:srgbClr val="0070C0"/>
                          </a:solidFill>
                        </a:rPr>
                        <a:t>Ensure topic-specific expertise and broad geographic representation for </a:t>
                      </a:r>
                      <a:r>
                        <a:rPr lang="en-US" sz="1400" b="1" dirty="0">
                          <a:solidFill>
                            <a:srgbClr val="0070C0"/>
                          </a:solidFill>
                        </a:rPr>
                        <a:t>key opinion</a:t>
                      </a:r>
                      <a:r>
                        <a:rPr lang="en-US" sz="1400" b="1" baseline="0" dirty="0">
                          <a:solidFill>
                            <a:srgbClr val="0070C0"/>
                          </a:solidFill>
                        </a:rPr>
                        <a:t> leaders, guideline panelists, ad board members, clinical research experts. </a:t>
                      </a:r>
                      <a:endParaRPr lang="en-US" sz="1400" b="1" dirty="0">
                        <a:solidFill>
                          <a:srgbClr val="0070C0"/>
                        </a:solidFill>
                      </a:endParaRPr>
                    </a:p>
                  </a:txBody>
                  <a:tcPr/>
                </a:tc>
                <a:extLst>
                  <a:ext uri="{0D108BD9-81ED-4DB2-BD59-A6C34878D82A}">
                    <a16:rowId xmlns:a16="http://schemas.microsoft.com/office/drawing/2014/main" val="10001"/>
                  </a:ext>
                </a:extLst>
              </a:tr>
              <a:tr h="370840">
                <a:tc>
                  <a:txBody>
                    <a:bodyPr/>
                    <a:lstStyle/>
                    <a:p>
                      <a:r>
                        <a:rPr lang="en-US" sz="1400" b="1" dirty="0">
                          <a:effectLst/>
                        </a:rPr>
                        <a:t>Article Analysis</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Abstract linkages to subsequent publications, additional analyses, systematic reviews, clinical trial registrations, and guidelines.</a:t>
                      </a:r>
                    </a:p>
                  </a:txBody>
                  <a:tcPr/>
                </a:tc>
                <a:tc>
                  <a:txBody>
                    <a:bodyPr/>
                    <a:lstStyle/>
                    <a:p>
                      <a:r>
                        <a:rPr lang="en-US" sz="1400" b="1" dirty="0">
                          <a:solidFill>
                            <a:srgbClr val="0070C0"/>
                          </a:solidFill>
                        </a:rPr>
                        <a:t>Track clinical</a:t>
                      </a:r>
                      <a:r>
                        <a:rPr lang="en-US" sz="1400" b="1" baseline="0" dirty="0">
                          <a:solidFill>
                            <a:srgbClr val="0070C0"/>
                          </a:solidFill>
                        </a:rPr>
                        <a:t> trial cohorts in multiple publications, meeting abstracts, subgroup and post hoc analyses. Avoid double counting in systematic reviews. Determine inclusion or exclusion from guidelines.</a:t>
                      </a:r>
                      <a:endParaRPr lang="en-US" sz="1400" b="1" dirty="0">
                        <a:solidFill>
                          <a:srgbClr val="0070C0"/>
                        </a:solidFill>
                      </a:endParaRPr>
                    </a:p>
                  </a:txBody>
                  <a:tcPr/>
                </a:tc>
                <a:extLst>
                  <a:ext uri="{0D108BD9-81ED-4DB2-BD59-A6C34878D82A}">
                    <a16:rowId xmlns:a16="http://schemas.microsoft.com/office/drawing/2014/main" val="10002"/>
                  </a:ext>
                </a:extLst>
              </a:tr>
              <a:tr h="370840">
                <a:tc>
                  <a:txBody>
                    <a:bodyPr/>
                    <a:lstStyle/>
                    <a:p>
                      <a:r>
                        <a:rPr lang="en-US" sz="1400" b="1" dirty="0">
                          <a:effectLst/>
                        </a:rPr>
                        <a:t>Concept Analysis</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Ontology and synonym analysis for treatment, disease progression, safety, and other disease-related linguistic mappings.</a:t>
                      </a:r>
                    </a:p>
                  </a:txBody>
                  <a:tcPr/>
                </a:tc>
                <a:tc>
                  <a:txBody>
                    <a:bodyPr/>
                    <a:lstStyle/>
                    <a:p>
                      <a:r>
                        <a:rPr lang="en-US" sz="1400" b="1" dirty="0">
                          <a:solidFill>
                            <a:srgbClr val="0070C0"/>
                          </a:solidFill>
                        </a:rPr>
                        <a:t>Meaningfully</a:t>
                      </a:r>
                      <a:r>
                        <a:rPr lang="en-US" sz="1400" b="1" baseline="0" dirty="0">
                          <a:solidFill>
                            <a:srgbClr val="0070C0"/>
                          </a:solidFill>
                        </a:rPr>
                        <a:t> s</a:t>
                      </a:r>
                      <a:r>
                        <a:rPr lang="en-US" sz="1400" b="1" dirty="0">
                          <a:solidFill>
                            <a:srgbClr val="0070C0"/>
                          </a:solidFill>
                        </a:rPr>
                        <a:t>tructure</a:t>
                      </a:r>
                      <a:r>
                        <a:rPr lang="en-US" sz="1400" b="1" baseline="0" dirty="0">
                          <a:solidFill>
                            <a:srgbClr val="0070C0"/>
                          </a:solidFill>
                        </a:rPr>
                        <a:t> content, prepare comprehensive search strategies, identify appropriate synonyms and root terms.</a:t>
                      </a:r>
                      <a:endParaRPr lang="en-US" sz="1400" b="1" dirty="0">
                        <a:solidFill>
                          <a:srgbClr val="0070C0"/>
                        </a:solidFill>
                      </a:endParaRPr>
                    </a:p>
                  </a:txBody>
                  <a:tcPr/>
                </a:tc>
                <a:extLst>
                  <a:ext uri="{0D108BD9-81ED-4DB2-BD59-A6C34878D82A}">
                    <a16:rowId xmlns:a16="http://schemas.microsoft.com/office/drawing/2014/main" val="10003"/>
                  </a:ext>
                </a:extLst>
              </a:tr>
              <a:tr h="370840">
                <a:tc>
                  <a:txBody>
                    <a:bodyPr/>
                    <a:lstStyle/>
                    <a:p>
                      <a:r>
                        <a:rPr lang="en-US" sz="1400" b="1" dirty="0">
                          <a:effectLst/>
                        </a:rPr>
                        <a:t>Rapid Reviews</a:t>
                      </a:r>
                    </a:p>
                  </a:txBody>
                  <a:tcPr anchor="ctr"/>
                </a:tc>
                <a:tc>
                  <a:txBody>
                    <a:bodyPr/>
                    <a:lstStyle/>
                    <a:p>
                      <a:pPr>
                        <a:buNone/>
                      </a:pPr>
                      <a:r>
                        <a:rPr lang="en-US" sz="1400" b="1" dirty="0"/>
                        <a:t>Perform rapid assessments of the volume of</a:t>
                      </a:r>
                      <a:r>
                        <a:rPr lang="en-US" sz="1400" b="1" baseline="0"/>
                        <a:t> evidence from published articles and gray literature.</a:t>
                      </a:r>
                      <a:endParaRPr lang="en-US" sz="1400" b="1"/>
                    </a:p>
                  </a:txBody>
                  <a:tcPr/>
                </a:tc>
                <a:tc>
                  <a:txBody>
                    <a:bodyPr/>
                    <a:lstStyle/>
                    <a:p>
                      <a:pPr>
                        <a:buNone/>
                      </a:pPr>
                      <a:r>
                        <a:rPr lang="en-US" sz="1400" b="1" dirty="0">
                          <a:solidFill>
                            <a:srgbClr val="0070C0"/>
                          </a:solidFill>
                        </a:rPr>
                        <a:t>Early knowledge of volume of evidence base to</a:t>
                      </a:r>
                      <a:r>
                        <a:rPr lang="en-US" sz="1400" b="1" baseline="0" dirty="0">
                          <a:solidFill>
                            <a:srgbClr val="0070C0"/>
                          </a:solidFill>
                        </a:rPr>
                        <a:t> facilitate decision-making about qualitative approaches.</a:t>
                      </a:r>
                      <a:endParaRPr lang="en-US" sz="1400" b="1" dirty="0">
                        <a:solidFill>
                          <a:srgbClr val="0070C0"/>
                        </a:solidFill>
                      </a:endParaRPr>
                    </a:p>
                  </a:txBody>
                  <a:tcPr/>
                </a:tc>
                <a:extLst>
                  <a:ext uri="{0D108BD9-81ED-4DB2-BD59-A6C34878D82A}">
                    <a16:rowId xmlns:a16="http://schemas.microsoft.com/office/drawing/2014/main" val="10004"/>
                  </a:ext>
                </a:extLst>
              </a:tr>
              <a:tr h="370840">
                <a:tc>
                  <a:txBody>
                    <a:bodyPr/>
                    <a:lstStyle/>
                    <a:p>
                      <a:r>
                        <a:rPr lang="en-US" sz="1400" b="1" dirty="0">
                          <a:effectLst/>
                        </a:rPr>
                        <a:t>Term</a:t>
                      </a:r>
                      <a:r>
                        <a:rPr lang="en-US" sz="1400" b="1" baseline="0" dirty="0">
                          <a:effectLst/>
                        </a:rPr>
                        <a:t> Management</a:t>
                      </a:r>
                      <a:endParaRPr lang="en-US" sz="1400" b="1" dirty="0">
                        <a:effectLst/>
                      </a:endParaRPr>
                    </a:p>
                  </a:txBody>
                  <a:tcPr anchor="ctr"/>
                </a:tc>
                <a:tc>
                  <a:txBody>
                    <a:bodyPr/>
                    <a:lstStyle/>
                    <a:p>
                      <a:r>
                        <a:rPr lang="en-US" sz="1400" b="1" dirty="0"/>
                        <a:t>Frequency</a:t>
                      </a:r>
                      <a:r>
                        <a:rPr lang="en-US" sz="1400" b="1" baseline="0" dirty="0"/>
                        <a:t> distributions of t</a:t>
                      </a:r>
                      <a:r>
                        <a:rPr lang="en-US" sz="1400" b="1" dirty="0"/>
                        <a:t>erms most frequently</a:t>
                      </a:r>
                      <a:r>
                        <a:rPr lang="en-US" sz="1400" b="1" baseline="0" dirty="0"/>
                        <a:t> associated with root search terms, sorted by characteristic, intervention, and outcome.</a:t>
                      </a:r>
                      <a:endParaRPr lang="en-US" sz="1400" b="1" dirty="0"/>
                    </a:p>
                  </a:txBody>
                  <a:tcPr/>
                </a:tc>
                <a:tc>
                  <a:txBody>
                    <a:bodyPr/>
                    <a:lstStyle/>
                    <a:p>
                      <a:r>
                        <a:rPr lang="en-US" sz="1400" b="1" dirty="0">
                          <a:solidFill>
                            <a:srgbClr val="0070C0"/>
                          </a:solidFill>
                        </a:rPr>
                        <a:t>Gain understanding of commonly</a:t>
                      </a:r>
                      <a:r>
                        <a:rPr lang="en-US" sz="1400" b="1" baseline="0" dirty="0">
                          <a:solidFill>
                            <a:srgbClr val="0070C0"/>
                          </a:solidFill>
                        </a:rPr>
                        <a:t> occurring terms, concepts, and conditions. Inform research protocols. Identify new trending issues and safety concerns.</a:t>
                      </a:r>
                      <a:endParaRPr lang="en-US" sz="1400" b="1" dirty="0">
                        <a:solidFill>
                          <a:srgbClr val="0070C0"/>
                        </a:solidFill>
                      </a:endParaRPr>
                    </a:p>
                  </a:txBody>
                  <a:tcPr/>
                </a:tc>
                <a:extLst>
                  <a:ext uri="{0D108BD9-81ED-4DB2-BD59-A6C34878D82A}">
                    <a16:rowId xmlns:a16="http://schemas.microsoft.com/office/drawing/2014/main" val="10005"/>
                  </a:ext>
                </a:extLst>
              </a:tr>
              <a:tr h="370840">
                <a:tc>
                  <a:txBody>
                    <a:bodyPr/>
                    <a:lstStyle/>
                    <a:p>
                      <a:r>
                        <a:rPr lang="en-US" sz="1400" b="1" dirty="0">
                          <a:effectLst/>
                        </a:rPr>
                        <a:t>Literature monitoring</a:t>
                      </a:r>
                    </a:p>
                  </a:txBody>
                  <a:tcPr anchor="ctr"/>
                </a:tc>
                <a:tc>
                  <a:txBody>
                    <a:bodyPr/>
                    <a:lstStyle/>
                    <a:p>
                      <a:r>
                        <a:rPr lang="en-US" sz="1400" b="1" dirty="0"/>
                        <a:t>Select search</a:t>
                      </a:r>
                      <a:r>
                        <a:rPr lang="en-US" sz="1400" b="1" baseline="0" dirty="0"/>
                        <a:t> strings to follow over time and receive alerts when new items match.</a:t>
                      </a:r>
                      <a:endParaRPr lang="en-US" sz="1400" b="1" dirty="0"/>
                    </a:p>
                  </a:txBody>
                  <a:tcPr/>
                </a:tc>
                <a:tc>
                  <a:txBody>
                    <a:bodyPr/>
                    <a:lstStyle/>
                    <a:p>
                      <a:r>
                        <a:rPr lang="en-US" sz="1400" b="1" dirty="0">
                          <a:solidFill>
                            <a:srgbClr val="0070C0"/>
                          </a:solidFill>
                        </a:rPr>
                        <a:t>Maintain currency of evidence base and keep</a:t>
                      </a:r>
                      <a:r>
                        <a:rPr lang="en-US" sz="1400" b="1" baseline="0" dirty="0">
                          <a:solidFill>
                            <a:srgbClr val="0070C0"/>
                          </a:solidFill>
                        </a:rPr>
                        <a:t> track of new items of interest as they are published/posted.</a:t>
                      </a:r>
                      <a:endParaRPr lang="en-US" sz="1400" b="1" dirty="0">
                        <a:solidFill>
                          <a:srgbClr val="0070C0"/>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91338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B4ECBD-CD4E-4CB6-A5A3-0B83432BFD35}"/>
              </a:ext>
            </a:extLst>
          </p:cNvPr>
          <p:cNvSpPr>
            <a:spLocks noGrp="1"/>
          </p:cNvSpPr>
          <p:nvPr>
            <p:ph type="subTitle" sz="quarter" idx="1"/>
          </p:nvPr>
        </p:nvSpPr>
        <p:spPr/>
        <p:txBody>
          <a:bodyPr/>
          <a:lstStyle/>
          <a:p>
            <a:endParaRPr lang="en-US"/>
          </a:p>
        </p:txBody>
      </p:sp>
      <p:sp>
        <p:nvSpPr>
          <p:cNvPr id="3" name="Title 2">
            <a:extLst>
              <a:ext uri="{FF2B5EF4-FFF2-40B4-BE49-F238E27FC236}">
                <a16:creationId xmlns:a16="http://schemas.microsoft.com/office/drawing/2014/main" id="{22C21521-28C6-422F-ACE2-5BAABCB7E0B3}"/>
              </a:ext>
            </a:extLst>
          </p:cNvPr>
          <p:cNvSpPr>
            <a:spLocks noGrp="1"/>
          </p:cNvSpPr>
          <p:nvPr>
            <p:ph type="ctrTitle" sz="quarter"/>
          </p:nvPr>
        </p:nvSpPr>
        <p:spPr/>
        <p:txBody>
          <a:bodyPr/>
          <a:lstStyle/>
          <a:p>
            <a:r>
              <a:rPr lang="en-US" dirty="0"/>
              <a:t>DOC Library</a:t>
            </a:r>
          </a:p>
        </p:txBody>
      </p:sp>
    </p:spTree>
    <p:extLst>
      <p:ext uri="{BB962C8B-B14F-4D97-AF65-F5344CB8AC3E}">
        <p14:creationId xmlns:p14="http://schemas.microsoft.com/office/powerpoint/2010/main" val="1983267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26923625"/>
              </p:ext>
            </p:extLst>
          </p:nvPr>
        </p:nvGraphicFramePr>
        <p:xfrm>
          <a:off x="630238" y="1397000"/>
          <a:ext cx="10952162" cy="4676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z="3600" b="1" dirty="0"/>
              <a:t>Search and Screening Process</a:t>
            </a:r>
          </a:p>
        </p:txBody>
      </p:sp>
    </p:spTree>
    <p:extLst>
      <p:ext uri="{BB962C8B-B14F-4D97-AF65-F5344CB8AC3E}">
        <p14:creationId xmlns:p14="http://schemas.microsoft.com/office/powerpoint/2010/main" val="4023533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Literature Surveillance, Monthly Updates and Summaries</a:t>
            </a:r>
          </a:p>
        </p:txBody>
      </p:sp>
      <p:pic>
        <p:nvPicPr>
          <p:cNvPr id="6" name="Picture 5"/>
          <p:cNvPicPr>
            <a:picLocks noChangeAspect="1"/>
          </p:cNvPicPr>
          <p:nvPr/>
        </p:nvPicPr>
        <p:blipFill>
          <a:blip r:embed="rId3"/>
          <a:stretch>
            <a:fillRect/>
          </a:stretch>
        </p:blipFill>
        <p:spPr>
          <a:xfrm>
            <a:off x="304806" y="1303826"/>
            <a:ext cx="11095682" cy="4688230"/>
          </a:xfrm>
          <a:prstGeom prst="rect">
            <a:avLst/>
          </a:prstGeom>
        </p:spPr>
      </p:pic>
    </p:spTree>
    <p:extLst>
      <p:ext uri="{BB962C8B-B14F-4D97-AF65-F5344CB8AC3E}">
        <p14:creationId xmlns:p14="http://schemas.microsoft.com/office/powerpoint/2010/main" val="4176908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Search Strategy</a:t>
            </a:r>
          </a:p>
        </p:txBody>
      </p:sp>
      <p:sp>
        <p:nvSpPr>
          <p:cNvPr id="8" name="TextBox 7"/>
          <p:cNvSpPr txBox="1"/>
          <p:nvPr/>
        </p:nvSpPr>
        <p:spPr>
          <a:xfrm>
            <a:off x="855371" y="1165849"/>
            <a:ext cx="10476412" cy="517064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rPr>
              <a:t>The search strategy includes keywords, synonyms, and </a:t>
            </a:r>
            <a:r>
              <a:rPr kumimoji="0" lang="en-CA" sz="2200" b="0" i="0" u="none" strike="noStrike" kern="1200" cap="none" spc="0" normalizeH="0" baseline="0" noProof="0" dirty="0" err="1">
                <a:ln>
                  <a:noFill/>
                </a:ln>
                <a:solidFill>
                  <a:prstClr val="black"/>
                </a:solidFill>
                <a:effectLst/>
                <a:uLnTx/>
                <a:uFillTx/>
                <a:latin typeface="Century Gothic" panose="020F0302020204030204"/>
                <a:ea typeface="+mn-ea"/>
                <a:cs typeface="+mn-cs"/>
              </a:rPr>
              <a:t>MeSH</a:t>
            </a:r>
            <a:r>
              <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rPr>
              <a:t> terms for each of the concepts represented in the PICO.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rPr>
              <a:t>The lead Doctor Evidence Librarian then conducts a broad search of published literature in PubMed, Embase, Cochrane and other pertinent databases.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rPr>
              <a:t>Citations are categorized based on client needs and full-text articles are retrieved.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rPr>
              <a:t>All full-texts are re-evaluated for eligibility by the Methodology Lead.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prstClr val="black"/>
                </a:solidFill>
                <a:effectLst/>
                <a:uLnTx/>
                <a:uFillTx/>
                <a:latin typeface="Century Gothic" panose="020F0302020204030204"/>
                <a:ea typeface="+mn-ea"/>
                <a:cs typeface="+mn-cs"/>
              </a:rPr>
              <a:t>Reliability of the screening is confirmed by both technological and quality assurance processes within the DOC Library environment, overseen by Doctor Evidence’s CMO. </a:t>
            </a:r>
            <a:endParaRPr kumimoji="0" lang="en-US" sz="22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62052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Advanced Technologies to Ensure Retrieval of Relevant Articles</a:t>
            </a:r>
          </a:p>
        </p:txBody>
      </p:sp>
      <p:sp>
        <p:nvSpPr>
          <p:cNvPr id="5" name="TextBox 4"/>
          <p:cNvSpPr txBox="1"/>
          <p:nvPr/>
        </p:nvSpPr>
        <p:spPr>
          <a:xfrm>
            <a:off x="496389" y="1436914"/>
            <a:ext cx="10580914"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Pattern recognition (i.e., color coding, bolding, etc.) for ability to quickly confirm study design and/or parameters.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Keyword recognition: ability to quickly identify the relevant studies by using tools to find relevant terms/phrases in titles, abstracts and full text.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Correction and/or re-categorization of studies due to inaccuracies found in </a:t>
            </a:r>
            <a:r>
              <a:rPr kumimoji="0" lang="en-US" sz="1800" b="0" i="0" u="none" strike="noStrike" kern="1200" cap="none" spc="0" normalizeH="0" baseline="0" noProof="0" dirty="0" err="1">
                <a:ln>
                  <a:noFill/>
                </a:ln>
                <a:solidFill>
                  <a:prstClr val="black"/>
                </a:solidFill>
                <a:effectLst/>
                <a:uLnTx/>
                <a:uFillTx/>
                <a:latin typeface="Century Gothic" panose="020F0302020204030204"/>
                <a:ea typeface="+mn-ea"/>
                <a:cs typeface="+mn-cs"/>
              </a:rPr>
              <a:t>MeSH</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descriptors and PubMed filters.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NLP/Machine learning: increasing reliance on technologies that help automate the correct identification and categorization of references.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Quality control program to efficiently audit included and excluded references to ensure that search results have maximized retrieval of relevant references and minimized retrieval of any irrelevant references (maximize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106518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9F2B-F356-4BC9-9DFF-45D7CF315A6D}"/>
              </a:ext>
            </a:extLst>
          </p:cNvPr>
          <p:cNvSpPr>
            <a:spLocks noGrp="1"/>
          </p:cNvSpPr>
          <p:nvPr>
            <p:ph type="title"/>
          </p:nvPr>
        </p:nvSpPr>
        <p:spPr>
          <a:xfrm>
            <a:off x="304806" y="297180"/>
            <a:ext cx="11577543" cy="658368"/>
          </a:xfrm>
        </p:spPr>
        <p:txBody>
          <a:bodyPr/>
          <a:lstStyle/>
          <a:p>
            <a:r>
              <a:rPr lang="en-US" dirty="0"/>
              <a:t>DOC Library Interface – Evidence Project</a:t>
            </a:r>
          </a:p>
        </p:txBody>
      </p:sp>
      <p:pic>
        <p:nvPicPr>
          <p:cNvPr id="5" name="Picture 4">
            <a:extLst>
              <a:ext uri="{FF2B5EF4-FFF2-40B4-BE49-F238E27FC236}">
                <a16:creationId xmlns:a16="http://schemas.microsoft.com/office/drawing/2014/main" id="{56CBC694-CDB6-44AF-BF73-0B4934BEB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 y="1497424"/>
            <a:ext cx="12192000" cy="5346700"/>
          </a:xfrm>
          <a:prstGeom prst="rect">
            <a:avLst/>
          </a:prstGeom>
        </p:spPr>
      </p:pic>
      <p:sp>
        <p:nvSpPr>
          <p:cNvPr id="6" name="Rectangle 5">
            <a:extLst>
              <a:ext uri="{FF2B5EF4-FFF2-40B4-BE49-F238E27FC236}">
                <a16:creationId xmlns:a16="http://schemas.microsoft.com/office/drawing/2014/main" id="{B59BFE5D-20A7-49EC-8807-68084483F835}"/>
              </a:ext>
            </a:extLst>
          </p:cNvPr>
          <p:cNvSpPr/>
          <p:nvPr/>
        </p:nvSpPr>
        <p:spPr bwMode="auto">
          <a:xfrm>
            <a:off x="0" y="1891145"/>
            <a:ext cx="1423555" cy="218210"/>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cxnSp>
        <p:nvCxnSpPr>
          <p:cNvPr id="8" name="Straight Connector 7">
            <a:extLst>
              <a:ext uri="{FF2B5EF4-FFF2-40B4-BE49-F238E27FC236}">
                <a16:creationId xmlns:a16="http://schemas.microsoft.com/office/drawing/2014/main" id="{F5C59D7B-4D23-4701-BDE3-4A61ED700C16}"/>
              </a:ext>
            </a:extLst>
          </p:cNvPr>
          <p:cNvCxnSpPr>
            <a:cxnSpLocks/>
            <a:stCxn id="6" idx="0"/>
          </p:cNvCxnSpPr>
          <p:nvPr/>
        </p:nvCxnSpPr>
        <p:spPr bwMode="auto">
          <a:xfrm flipV="1">
            <a:off x="711778" y="1569363"/>
            <a:ext cx="0" cy="321782"/>
          </a:xfrm>
          <a:prstGeom prst="line">
            <a:avLst/>
          </a:prstGeom>
          <a:solidFill>
            <a:schemeClr val="accent1"/>
          </a:solidFill>
          <a:ln w="28575" cap="flat" cmpd="sng" algn="ctr">
            <a:solidFill>
              <a:srgbClr val="F79646"/>
            </a:solidFill>
            <a:prstDash val="solid"/>
            <a:round/>
            <a:headEnd type="none" w="med" len="med"/>
            <a:tailEnd type="none" w="med" len="med"/>
          </a:ln>
          <a:effectLst/>
        </p:spPr>
      </p:cxnSp>
      <p:sp>
        <p:nvSpPr>
          <p:cNvPr id="9" name="Rectangle: Rounded Corners 8">
            <a:extLst>
              <a:ext uri="{FF2B5EF4-FFF2-40B4-BE49-F238E27FC236}">
                <a16:creationId xmlns:a16="http://schemas.microsoft.com/office/drawing/2014/main" id="{1ADB57D6-FE3C-4D8A-AB54-8DD645E294FB}"/>
              </a:ext>
            </a:extLst>
          </p:cNvPr>
          <p:cNvSpPr/>
          <p:nvPr/>
        </p:nvSpPr>
        <p:spPr bwMode="auto">
          <a:xfrm>
            <a:off x="304807" y="1112989"/>
            <a:ext cx="1714754" cy="581295"/>
          </a:xfrm>
          <a:prstGeom prst="roundRect">
            <a:avLst/>
          </a:prstGeom>
          <a:ln>
            <a:solidFill>
              <a:srgbClr val="F79646"/>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j-lt"/>
                <a:cs typeface="Arial" charset="0"/>
              </a:rPr>
              <a:t>Search for your library of interest</a:t>
            </a:r>
          </a:p>
        </p:txBody>
      </p:sp>
      <p:sp>
        <p:nvSpPr>
          <p:cNvPr id="11" name="Rectangle 10">
            <a:extLst>
              <a:ext uri="{FF2B5EF4-FFF2-40B4-BE49-F238E27FC236}">
                <a16:creationId xmlns:a16="http://schemas.microsoft.com/office/drawing/2014/main" id="{2202E050-BA5F-41B4-9E3A-EB68727DCF8F}"/>
              </a:ext>
            </a:extLst>
          </p:cNvPr>
          <p:cNvSpPr/>
          <p:nvPr/>
        </p:nvSpPr>
        <p:spPr bwMode="auto">
          <a:xfrm>
            <a:off x="2431474" y="1497424"/>
            <a:ext cx="249382" cy="218210"/>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cxnSp>
        <p:nvCxnSpPr>
          <p:cNvPr id="12" name="Straight Connector 11">
            <a:extLst>
              <a:ext uri="{FF2B5EF4-FFF2-40B4-BE49-F238E27FC236}">
                <a16:creationId xmlns:a16="http://schemas.microsoft.com/office/drawing/2014/main" id="{AE9EB557-15AF-4319-921F-C2A9F17F12D1}"/>
              </a:ext>
            </a:extLst>
          </p:cNvPr>
          <p:cNvCxnSpPr>
            <a:cxnSpLocks/>
            <a:stCxn id="11" idx="3"/>
            <a:endCxn id="13" idx="1"/>
          </p:cNvCxnSpPr>
          <p:nvPr/>
        </p:nvCxnSpPr>
        <p:spPr bwMode="auto">
          <a:xfrm flipV="1">
            <a:off x="2680856" y="1598059"/>
            <a:ext cx="316320" cy="8470"/>
          </a:xfrm>
          <a:prstGeom prst="line">
            <a:avLst/>
          </a:prstGeom>
          <a:solidFill>
            <a:schemeClr val="accent1"/>
          </a:solidFill>
          <a:ln w="28575" cap="flat" cmpd="sng" algn="ctr">
            <a:solidFill>
              <a:srgbClr val="F79646"/>
            </a:solidFill>
            <a:prstDash val="solid"/>
            <a:round/>
            <a:headEnd type="none" w="med" len="med"/>
            <a:tailEnd type="none" w="med" len="med"/>
          </a:ln>
          <a:effectLst/>
        </p:spPr>
      </p:cxnSp>
      <p:sp>
        <p:nvSpPr>
          <p:cNvPr id="13" name="Rectangle: Rounded Corners 12">
            <a:extLst>
              <a:ext uri="{FF2B5EF4-FFF2-40B4-BE49-F238E27FC236}">
                <a16:creationId xmlns:a16="http://schemas.microsoft.com/office/drawing/2014/main" id="{A9E79885-8500-49F8-918E-C604FDDE44E1}"/>
              </a:ext>
            </a:extLst>
          </p:cNvPr>
          <p:cNvSpPr/>
          <p:nvPr/>
        </p:nvSpPr>
        <p:spPr bwMode="auto">
          <a:xfrm>
            <a:off x="2997176" y="1307411"/>
            <a:ext cx="3453502" cy="58129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j-lt"/>
                <a:cs typeface="Arial" charset="0"/>
              </a:rPr>
              <a:t>Expand the Evidence Projects menu to switch between library packages</a:t>
            </a:r>
          </a:p>
        </p:txBody>
      </p:sp>
      <p:sp>
        <p:nvSpPr>
          <p:cNvPr id="35" name="Rectangle 34">
            <a:extLst>
              <a:ext uri="{FF2B5EF4-FFF2-40B4-BE49-F238E27FC236}">
                <a16:creationId xmlns:a16="http://schemas.microsoft.com/office/drawing/2014/main" id="{72B216F7-1039-423B-AD11-7B315520D2C6}"/>
              </a:ext>
            </a:extLst>
          </p:cNvPr>
          <p:cNvSpPr/>
          <p:nvPr/>
        </p:nvSpPr>
        <p:spPr bwMode="auto">
          <a:xfrm>
            <a:off x="3041960" y="5388747"/>
            <a:ext cx="2143097" cy="218210"/>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cxnSp>
        <p:nvCxnSpPr>
          <p:cNvPr id="36" name="Straight Connector 35">
            <a:extLst>
              <a:ext uri="{FF2B5EF4-FFF2-40B4-BE49-F238E27FC236}">
                <a16:creationId xmlns:a16="http://schemas.microsoft.com/office/drawing/2014/main" id="{530A6D01-05C6-4028-89FB-01C3B02322B5}"/>
              </a:ext>
            </a:extLst>
          </p:cNvPr>
          <p:cNvCxnSpPr>
            <a:cxnSpLocks/>
            <a:stCxn id="35" idx="3"/>
            <a:endCxn id="37" idx="1"/>
          </p:cNvCxnSpPr>
          <p:nvPr/>
        </p:nvCxnSpPr>
        <p:spPr bwMode="auto">
          <a:xfrm>
            <a:off x="5185057" y="5497852"/>
            <a:ext cx="422105" cy="0"/>
          </a:xfrm>
          <a:prstGeom prst="line">
            <a:avLst/>
          </a:prstGeom>
          <a:solidFill>
            <a:schemeClr val="accent1"/>
          </a:solidFill>
          <a:ln w="28575" cap="flat" cmpd="sng" algn="ctr">
            <a:solidFill>
              <a:srgbClr val="F79646"/>
            </a:solidFill>
            <a:prstDash val="solid"/>
            <a:round/>
            <a:headEnd type="none" w="med" len="med"/>
            <a:tailEnd type="none" w="med" len="med"/>
          </a:ln>
          <a:effectLst/>
        </p:spPr>
      </p:cxnSp>
      <p:sp>
        <p:nvSpPr>
          <p:cNvPr id="37" name="Rectangle: Rounded Corners 36">
            <a:extLst>
              <a:ext uri="{FF2B5EF4-FFF2-40B4-BE49-F238E27FC236}">
                <a16:creationId xmlns:a16="http://schemas.microsoft.com/office/drawing/2014/main" id="{3D0DACFA-772C-44F9-8574-149C2D2ED92F}"/>
              </a:ext>
            </a:extLst>
          </p:cNvPr>
          <p:cNvSpPr/>
          <p:nvPr/>
        </p:nvSpPr>
        <p:spPr bwMode="auto">
          <a:xfrm>
            <a:off x="5607162" y="5173152"/>
            <a:ext cx="2432816" cy="64939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mj-lt"/>
                <a:cs typeface="Arial" charset="0"/>
              </a:rPr>
              <a:t>Download and review the search protocols</a:t>
            </a:r>
          </a:p>
        </p:txBody>
      </p:sp>
      <p:sp>
        <p:nvSpPr>
          <p:cNvPr id="49" name="Rectangle 48">
            <a:extLst>
              <a:ext uri="{FF2B5EF4-FFF2-40B4-BE49-F238E27FC236}">
                <a16:creationId xmlns:a16="http://schemas.microsoft.com/office/drawing/2014/main" id="{52DDE0B7-761B-4017-B69A-DFC5FABD975D}"/>
              </a:ext>
            </a:extLst>
          </p:cNvPr>
          <p:cNvSpPr/>
          <p:nvPr/>
        </p:nvSpPr>
        <p:spPr bwMode="auto">
          <a:xfrm>
            <a:off x="3041961" y="3532909"/>
            <a:ext cx="1530040" cy="1738481"/>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cxnSp>
        <p:nvCxnSpPr>
          <p:cNvPr id="50" name="Straight Connector 49">
            <a:extLst>
              <a:ext uri="{FF2B5EF4-FFF2-40B4-BE49-F238E27FC236}">
                <a16:creationId xmlns:a16="http://schemas.microsoft.com/office/drawing/2014/main" id="{94E6E268-0F04-437A-861C-647B235E294B}"/>
              </a:ext>
            </a:extLst>
          </p:cNvPr>
          <p:cNvCxnSpPr>
            <a:cxnSpLocks/>
            <a:stCxn id="49" idx="3"/>
            <a:endCxn id="51" idx="1"/>
          </p:cNvCxnSpPr>
          <p:nvPr/>
        </p:nvCxnSpPr>
        <p:spPr bwMode="auto">
          <a:xfrm>
            <a:off x="4572001" y="4402150"/>
            <a:ext cx="517580" cy="6054"/>
          </a:xfrm>
          <a:prstGeom prst="line">
            <a:avLst/>
          </a:prstGeom>
          <a:solidFill>
            <a:schemeClr val="accent1"/>
          </a:solidFill>
          <a:ln w="28575" cap="flat" cmpd="sng" algn="ctr">
            <a:solidFill>
              <a:srgbClr val="F79646"/>
            </a:solidFill>
            <a:prstDash val="solid"/>
            <a:round/>
            <a:headEnd type="none" w="med" len="med"/>
            <a:tailEnd type="none" w="med" len="med"/>
          </a:ln>
          <a:effectLst/>
        </p:spPr>
      </p:cxnSp>
      <p:sp>
        <p:nvSpPr>
          <p:cNvPr id="51" name="Rectangle: Rounded Corners 50">
            <a:extLst>
              <a:ext uri="{FF2B5EF4-FFF2-40B4-BE49-F238E27FC236}">
                <a16:creationId xmlns:a16="http://schemas.microsoft.com/office/drawing/2014/main" id="{65712B5E-356E-481B-A526-D139401672A3}"/>
              </a:ext>
            </a:extLst>
          </p:cNvPr>
          <p:cNvSpPr/>
          <p:nvPr/>
        </p:nvSpPr>
        <p:spPr bwMode="auto">
          <a:xfrm>
            <a:off x="5089581" y="4083504"/>
            <a:ext cx="2432816" cy="64939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mj-lt"/>
                <a:cs typeface="Arial" charset="0"/>
              </a:rPr>
              <a:t>Libraries are updated on a monthly basis</a:t>
            </a:r>
          </a:p>
        </p:txBody>
      </p:sp>
      <p:sp>
        <p:nvSpPr>
          <p:cNvPr id="55" name="Rectangle 54">
            <a:extLst>
              <a:ext uri="{FF2B5EF4-FFF2-40B4-BE49-F238E27FC236}">
                <a16:creationId xmlns:a16="http://schemas.microsoft.com/office/drawing/2014/main" id="{F9C7B4BF-AB37-4BA2-B362-8F7EA20D3367}"/>
              </a:ext>
            </a:extLst>
          </p:cNvPr>
          <p:cNvSpPr/>
          <p:nvPr/>
        </p:nvSpPr>
        <p:spPr bwMode="auto">
          <a:xfrm>
            <a:off x="3041962" y="2638170"/>
            <a:ext cx="1530040" cy="894735"/>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cxnSp>
        <p:nvCxnSpPr>
          <p:cNvPr id="56" name="Straight Connector 55">
            <a:extLst>
              <a:ext uri="{FF2B5EF4-FFF2-40B4-BE49-F238E27FC236}">
                <a16:creationId xmlns:a16="http://schemas.microsoft.com/office/drawing/2014/main" id="{9BEA3D16-4E15-430F-BD78-CCF332530896}"/>
              </a:ext>
            </a:extLst>
          </p:cNvPr>
          <p:cNvCxnSpPr>
            <a:cxnSpLocks/>
            <a:stCxn id="55" idx="3"/>
            <a:endCxn id="57" idx="1"/>
          </p:cNvCxnSpPr>
          <p:nvPr/>
        </p:nvCxnSpPr>
        <p:spPr bwMode="auto">
          <a:xfrm flipV="1">
            <a:off x="4572002" y="3080539"/>
            <a:ext cx="517579" cy="4999"/>
          </a:xfrm>
          <a:prstGeom prst="line">
            <a:avLst/>
          </a:prstGeom>
          <a:solidFill>
            <a:schemeClr val="accent1"/>
          </a:solidFill>
          <a:ln w="28575" cap="flat" cmpd="sng" algn="ctr">
            <a:solidFill>
              <a:srgbClr val="F79646"/>
            </a:solidFill>
            <a:prstDash val="solid"/>
            <a:round/>
            <a:headEnd type="none" w="med" len="med"/>
            <a:tailEnd type="none" w="med" len="med"/>
          </a:ln>
          <a:effectLst/>
        </p:spPr>
      </p:cxnSp>
      <p:sp>
        <p:nvSpPr>
          <p:cNvPr id="57" name="Rectangle: Rounded Corners 56">
            <a:extLst>
              <a:ext uri="{FF2B5EF4-FFF2-40B4-BE49-F238E27FC236}">
                <a16:creationId xmlns:a16="http://schemas.microsoft.com/office/drawing/2014/main" id="{C8C943F4-9730-443F-B2E9-C552F5EE4141}"/>
              </a:ext>
            </a:extLst>
          </p:cNvPr>
          <p:cNvSpPr/>
          <p:nvPr/>
        </p:nvSpPr>
        <p:spPr bwMode="auto">
          <a:xfrm>
            <a:off x="5089581" y="2619632"/>
            <a:ext cx="3453502" cy="92181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mj-lt"/>
                <a:cs typeface="Arial" charset="0"/>
              </a:rPr>
              <a:t>Literature is organized by framed question, partitioning by intervention and study design</a:t>
            </a:r>
          </a:p>
        </p:txBody>
      </p:sp>
    </p:spTree>
    <p:extLst>
      <p:ext uri="{BB962C8B-B14F-4D97-AF65-F5344CB8AC3E}">
        <p14:creationId xmlns:p14="http://schemas.microsoft.com/office/powerpoint/2010/main" val="446821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Activities</a:t>
            </a:r>
          </a:p>
        </p:txBody>
      </p:sp>
      <p:graphicFrame>
        <p:nvGraphicFramePr>
          <p:cNvPr id="5" name="Table 4"/>
          <p:cNvGraphicFramePr>
            <a:graphicFrameLocks noGrp="1"/>
          </p:cNvGraphicFramePr>
          <p:nvPr>
            <p:extLst>
              <p:ext uri="{D42A27DB-BD31-4B8C-83A1-F6EECF244321}">
                <p14:modId xmlns:p14="http://schemas.microsoft.com/office/powerpoint/2010/main" val="1746126567"/>
              </p:ext>
            </p:extLst>
          </p:nvPr>
        </p:nvGraphicFramePr>
        <p:xfrm>
          <a:off x="1390918" y="1596980"/>
          <a:ext cx="9478851" cy="4121240"/>
        </p:xfrm>
        <a:graphic>
          <a:graphicData uri="http://schemas.openxmlformats.org/drawingml/2006/table">
            <a:tbl>
              <a:tblPr firstRow="1" firstCol="1" bandRow="1">
                <a:tableStyleId>{5C22544A-7EE6-4342-B048-85BDC9FD1C3A}</a:tableStyleId>
              </a:tblPr>
              <a:tblGrid>
                <a:gridCol w="9478851">
                  <a:extLst>
                    <a:ext uri="{9D8B030D-6E8A-4147-A177-3AD203B41FA5}">
                      <a16:colId xmlns:a16="http://schemas.microsoft.com/office/drawing/2014/main" val="587681941"/>
                    </a:ext>
                  </a:extLst>
                </a:gridCol>
              </a:tblGrid>
              <a:tr h="4121240">
                <a:tc>
                  <a:txBody>
                    <a:bodyPr/>
                    <a:lstStyle/>
                    <a:p>
                      <a:pPr marL="0" marR="0" algn="l">
                        <a:lnSpc>
                          <a:spcPct val="107000"/>
                        </a:lnSpc>
                        <a:spcBef>
                          <a:spcPts val="1200"/>
                        </a:spcBef>
                        <a:spcAft>
                          <a:spcPts val="0"/>
                        </a:spcAft>
                      </a:pPr>
                      <a:endParaRPr lang="en-US" sz="2000" dirty="0">
                        <a:effectLst/>
                      </a:endParaRPr>
                    </a:p>
                    <a:p>
                      <a:r>
                        <a:rPr lang="en-US" sz="2000" b="0" kern="1200" dirty="0">
                          <a:solidFill>
                            <a:schemeClr val="lt1"/>
                          </a:solidFill>
                          <a:effectLst/>
                          <a:latin typeface="+mn-lt"/>
                          <a:ea typeface="+mn-ea"/>
                          <a:cs typeface="+mn-cs"/>
                        </a:rPr>
                        <a:t>1. Expand the Evidence Projects menu </a:t>
                      </a:r>
                    </a:p>
                    <a:p>
                      <a:br>
                        <a:rPr lang="en-US" sz="2000" b="0" kern="1200" dirty="0">
                          <a:solidFill>
                            <a:schemeClr val="lt1"/>
                          </a:solidFill>
                          <a:effectLst/>
                          <a:latin typeface="+mn-lt"/>
                          <a:ea typeface="+mn-ea"/>
                          <a:cs typeface="+mn-cs"/>
                        </a:rPr>
                      </a:br>
                      <a:r>
                        <a:rPr lang="en-US" sz="2000" b="0" kern="1200" dirty="0">
                          <a:solidFill>
                            <a:schemeClr val="lt1"/>
                          </a:solidFill>
                          <a:effectLst/>
                          <a:latin typeface="+mn-lt"/>
                          <a:ea typeface="+mn-ea"/>
                          <a:cs typeface="+mn-cs"/>
                        </a:rPr>
                        <a:t>2.  Navigate to the Evidence Package “IM MASTER (Efficacy/Safety): Rheumatoid Arthritis” to view the broad master library that contains all RA-related literature</a:t>
                      </a:r>
                    </a:p>
                    <a:p>
                      <a:br>
                        <a:rPr lang="en-US" sz="2000" b="0" kern="1200" dirty="0">
                          <a:solidFill>
                            <a:schemeClr val="lt1"/>
                          </a:solidFill>
                          <a:effectLst/>
                          <a:latin typeface="+mn-lt"/>
                          <a:ea typeface="+mn-ea"/>
                          <a:cs typeface="+mn-cs"/>
                        </a:rPr>
                      </a:br>
                      <a:r>
                        <a:rPr lang="en-US" sz="2000" b="0" kern="1200" dirty="0">
                          <a:solidFill>
                            <a:schemeClr val="lt1"/>
                          </a:solidFill>
                          <a:effectLst/>
                          <a:latin typeface="+mn-lt"/>
                          <a:ea typeface="+mn-ea"/>
                          <a:cs typeface="+mn-cs"/>
                        </a:rPr>
                        <a:t>3.  Download the PICO specification document to view the search and screening protocol that defined this library</a:t>
                      </a:r>
                    </a:p>
                    <a:p>
                      <a:br>
                        <a:rPr lang="en-US" sz="2000" b="0" kern="1200" dirty="0">
                          <a:solidFill>
                            <a:schemeClr val="lt1"/>
                          </a:solidFill>
                          <a:effectLst/>
                          <a:latin typeface="+mn-lt"/>
                          <a:ea typeface="+mn-ea"/>
                          <a:cs typeface="+mn-cs"/>
                        </a:rPr>
                      </a:br>
                      <a:r>
                        <a:rPr lang="en-US" sz="2000" b="0" kern="1200" dirty="0">
                          <a:solidFill>
                            <a:schemeClr val="lt1"/>
                          </a:solidFill>
                          <a:effectLst/>
                          <a:latin typeface="+mn-lt"/>
                          <a:ea typeface="+mn-ea"/>
                          <a:cs typeface="+mn-cs"/>
                        </a:rPr>
                        <a:t>4.  Open the “</a:t>
                      </a:r>
                      <a:r>
                        <a:rPr lang="en-US" sz="2000" b="0" kern="1200" dirty="0" err="1">
                          <a:solidFill>
                            <a:schemeClr val="lt1"/>
                          </a:solidFill>
                          <a:effectLst/>
                          <a:latin typeface="+mn-lt"/>
                          <a:ea typeface="+mn-ea"/>
                          <a:cs typeface="+mn-cs"/>
                        </a:rPr>
                        <a:t>Sarilumab</a:t>
                      </a:r>
                      <a:r>
                        <a:rPr lang="en-US" sz="2000" b="0" kern="1200" dirty="0">
                          <a:solidFill>
                            <a:schemeClr val="lt1"/>
                          </a:solidFill>
                          <a:effectLst/>
                          <a:latin typeface="+mn-lt"/>
                          <a:ea typeface="+mn-ea"/>
                          <a:cs typeface="+mn-cs"/>
                        </a:rPr>
                        <a:t> – RCTs” Framed Question to view the reference list of Randomized Controlled Trials</a:t>
                      </a:r>
                      <a:br>
                        <a:rPr lang="en-US" sz="1800" b="0" kern="1200" dirty="0">
                          <a:solidFill>
                            <a:schemeClr val="lt1"/>
                          </a:solidFill>
                          <a:effectLst/>
                          <a:latin typeface="+mn-lt"/>
                          <a:ea typeface="+mn-ea"/>
                          <a:cs typeface="+mn-cs"/>
                        </a:rPr>
                      </a:br>
                      <a:endParaRPr lang="en-US" sz="1800" b="0"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4239682384"/>
                  </a:ext>
                </a:extLst>
              </a:tr>
            </a:tbl>
          </a:graphicData>
        </a:graphic>
      </p:graphicFrame>
      <p:sp>
        <p:nvSpPr>
          <p:cNvPr id="4" name="TextBox 3"/>
          <p:cNvSpPr txBox="1"/>
          <p:nvPr/>
        </p:nvSpPr>
        <p:spPr>
          <a:xfrm>
            <a:off x="7147774" y="5988676"/>
            <a:ext cx="381214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panose="020F0302020204030204"/>
                <a:ea typeface="+mn-ea"/>
                <a:cs typeface="+mn-cs"/>
              </a:rPr>
              <a:t>Log in to DOC Library </a:t>
            </a:r>
            <a:r>
              <a:rPr kumimoji="0" lang="en-US" sz="1600" b="1" i="0" u="none" strike="noStrike" kern="1200" cap="none" spc="0" normalizeH="0" baseline="0" noProof="0" dirty="0">
                <a:ln>
                  <a:noFill/>
                </a:ln>
                <a:solidFill>
                  <a:prstClr val="black"/>
                </a:solidFill>
                <a:effectLst/>
                <a:uLnTx/>
                <a:uFillTx/>
                <a:latin typeface="Century Gothic" panose="020F0302020204030204"/>
                <a:ea typeface="+mn-ea"/>
                <a:cs typeface="+mn-cs"/>
                <a:hlinkClick r:id="rId3"/>
              </a:rPr>
              <a:t>https://sanofi.doctorevidence.com</a:t>
            </a:r>
            <a:endParaRPr kumimoji="0" lang="en-US" sz="1600" b="1"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61562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F9C735-18FE-4363-B40C-1ACB80C5D2CF}"/>
              </a:ext>
            </a:extLst>
          </p:cNvPr>
          <p:cNvSpPr>
            <a:spLocks noGrp="1"/>
          </p:cNvSpPr>
          <p:nvPr>
            <p:ph type="title"/>
          </p:nvPr>
        </p:nvSpPr>
        <p:spPr/>
        <p:txBody>
          <a:bodyPr/>
          <a:lstStyle/>
          <a:p>
            <a:r>
              <a:rPr lang="en-US" dirty="0"/>
              <a:t>DOC Library Interface – Framed Question</a:t>
            </a:r>
          </a:p>
        </p:txBody>
      </p:sp>
      <p:pic>
        <p:nvPicPr>
          <p:cNvPr id="4" name="Picture 3">
            <a:extLst>
              <a:ext uri="{FF2B5EF4-FFF2-40B4-BE49-F238E27FC236}">
                <a16:creationId xmlns:a16="http://schemas.microsoft.com/office/drawing/2014/main" id="{E534060D-C835-4E42-9847-AF5F1281C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168"/>
            <a:ext cx="12192000" cy="5433887"/>
          </a:xfrm>
          <a:prstGeom prst="rect">
            <a:avLst/>
          </a:prstGeom>
        </p:spPr>
      </p:pic>
      <p:sp>
        <p:nvSpPr>
          <p:cNvPr id="5" name="Rectangle 4">
            <a:extLst>
              <a:ext uri="{FF2B5EF4-FFF2-40B4-BE49-F238E27FC236}">
                <a16:creationId xmlns:a16="http://schemas.microsoft.com/office/drawing/2014/main" id="{750797B8-46D7-4CD1-ADB7-81343EEBB296}"/>
              </a:ext>
            </a:extLst>
          </p:cNvPr>
          <p:cNvSpPr/>
          <p:nvPr/>
        </p:nvSpPr>
        <p:spPr bwMode="auto">
          <a:xfrm>
            <a:off x="6195668" y="1306596"/>
            <a:ext cx="959534" cy="218210"/>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cxnSp>
        <p:nvCxnSpPr>
          <p:cNvPr id="6" name="Straight Connector 5">
            <a:extLst>
              <a:ext uri="{FF2B5EF4-FFF2-40B4-BE49-F238E27FC236}">
                <a16:creationId xmlns:a16="http://schemas.microsoft.com/office/drawing/2014/main" id="{9BEC1C02-3F1F-4EEF-ACB4-83BF10EF90F1}"/>
              </a:ext>
            </a:extLst>
          </p:cNvPr>
          <p:cNvCxnSpPr>
            <a:cxnSpLocks/>
            <a:stCxn id="5" idx="3"/>
            <a:endCxn id="7" idx="1"/>
          </p:cNvCxnSpPr>
          <p:nvPr/>
        </p:nvCxnSpPr>
        <p:spPr bwMode="auto">
          <a:xfrm>
            <a:off x="7155202" y="1415701"/>
            <a:ext cx="307442" cy="0"/>
          </a:xfrm>
          <a:prstGeom prst="line">
            <a:avLst/>
          </a:prstGeom>
          <a:solidFill>
            <a:schemeClr val="accent1"/>
          </a:solidFill>
          <a:ln w="28575" cap="flat" cmpd="sng" algn="ctr">
            <a:solidFill>
              <a:srgbClr val="F79646"/>
            </a:solidFill>
            <a:prstDash val="solid"/>
            <a:round/>
            <a:headEnd type="none" w="med" len="med"/>
            <a:tailEnd type="none" w="med" len="med"/>
          </a:ln>
          <a:effectLst/>
        </p:spPr>
      </p:cxnSp>
      <p:sp>
        <p:nvSpPr>
          <p:cNvPr id="7" name="Rectangle: Rounded Corners 6">
            <a:extLst>
              <a:ext uri="{FF2B5EF4-FFF2-40B4-BE49-F238E27FC236}">
                <a16:creationId xmlns:a16="http://schemas.microsoft.com/office/drawing/2014/main" id="{1F461634-7E13-481E-9628-08B2BC4894A9}"/>
              </a:ext>
            </a:extLst>
          </p:cNvPr>
          <p:cNvSpPr/>
          <p:nvPr/>
        </p:nvSpPr>
        <p:spPr bwMode="auto">
          <a:xfrm>
            <a:off x="7462644" y="1125053"/>
            <a:ext cx="3607810" cy="58129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j-lt"/>
                <a:cs typeface="Arial" charset="0"/>
              </a:rPr>
              <a:t>Conduct advanced searches across titles, abstracts, and full text PDFs</a:t>
            </a:r>
          </a:p>
        </p:txBody>
      </p:sp>
      <p:sp>
        <p:nvSpPr>
          <p:cNvPr id="12" name="Rectangle 11">
            <a:extLst>
              <a:ext uri="{FF2B5EF4-FFF2-40B4-BE49-F238E27FC236}">
                <a16:creationId xmlns:a16="http://schemas.microsoft.com/office/drawing/2014/main" id="{F9908982-E4BF-4DD9-B5B2-4646DD675BF5}"/>
              </a:ext>
            </a:extLst>
          </p:cNvPr>
          <p:cNvSpPr/>
          <p:nvPr/>
        </p:nvSpPr>
        <p:spPr bwMode="auto">
          <a:xfrm>
            <a:off x="9250531" y="2790646"/>
            <a:ext cx="596083" cy="218210"/>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cxnSp>
        <p:nvCxnSpPr>
          <p:cNvPr id="13" name="Straight Connector 12">
            <a:extLst>
              <a:ext uri="{FF2B5EF4-FFF2-40B4-BE49-F238E27FC236}">
                <a16:creationId xmlns:a16="http://schemas.microsoft.com/office/drawing/2014/main" id="{D4471976-CD4B-415E-B57D-A58895F56AF3}"/>
              </a:ext>
            </a:extLst>
          </p:cNvPr>
          <p:cNvCxnSpPr>
            <a:cxnSpLocks/>
            <a:stCxn id="12" idx="3"/>
            <a:endCxn id="14" idx="1"/>
          </p:cNvCxnSpPr>
          <p:nvPr/>
        </p:nvCxnSpPr>
        <p:spPr bwMode="auto">
          <a:xfrm flipV="1">
            <a:off x="9846614" y="2897945"/>
            <a:ext cx="307442" cy="1806"/>
          </a:xfrm>
          <a:prstGeom prst="line">
            <a:avLst/>
          </a:prstGeom>
          <a:solidFill>
            <a:schemeClr val="accent1"/>
          </a:solidFill>
          <a:ln w="28575" cap="flat" cmpd="sng" algn="ctr">
            <a:solidFill>
              <a:srgbClr val="F79646"/>
            </a:solidFill>
            <a:prstDash val="solid"/>
            <a:round/>
            <a:headEnd type="none" w="med" len="med"/>
            <a:tailEnd type="none" w="med" len="med"/>
          </a:ln>
          <a:effectLst/>
        </p:spPr>
      </p:cxnSp>
      <p:sp>
        <p:nvSpPr>
          <p:cNvPr id="14" name="Rectangle: Rounded Corners 13">
            <a:extLst>
              <a:ext uri="{FF2B5EF4-FFF2-40B4-BE49-F238E27FC236}">
                <a16:creationId xmlns:a16="http://schemas.microsoft.com/office/drawing/2014/main" id="{57293169-B1C9-44D3-9E00-1ACFDD756EB7}"/>
              </a:ext>
            </a:extLst>
          </p:cNvPr>
          <p:cNvSpPr/>
          <p:nvPr/>
        </p:nvSpPr>
        <p:spPr bwMode="auto">
          <a:xfrm>
            <a:off x="10154056" y="2488116"/>
            <a:ext cx="1937329" cy="819658"/>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j-lt"/>
                <a:cs typeface="Arial" charset="0"/>
              </a:rPr>
              <a:t>Open a reference abstract to review, rate, and annotate</a:t>
            </a:r>
          </a:p>
        </p:txBody>
      </p:sp>
      <p:sp>
        <p:nvSpPr>
          <p:cNvPr id="19" name="Rectangle 18">
            <a:extLst>
              <a:ext uri="{FF2B5EF4-FFF2-40B4-BE49-F238E27FC236}">
                <a16:creationId xmlns:a16="http://schemas.microsoft.com/office/drawing/2014/main" id="{8EB1E0D1-CC41-4DD7-94FF-942EF40F968E}"/>
              </a:ext>
            </a:extLst>
          </p:cNvPr>
          <p:cNvSpPr/>
          <p:nvPr/>
        </p:nvSpPr>
        <p:spPr bwMode="auto">
          <a:xfrm>
            <a:off x="5215775" y="6160961"/>
            <a:ext cx="1453009" cy="218210"/>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cxnSp>
        <p:nvCxnSpPr>
          <p:cNvPr id="20" name="Straight Connector 19">
            <a:extLst>
              <a:ext uri="{FF2B5EF4-FFF2-40B4-BE49-F238E27FC236}">
                <a16:creationId xmlns:a16="http://schemas.microsoft.com/office/drawing/2014/main" id="{554D02E5-BC89-423A-897A-8C76CF5071A1}"/>
              </a:ext>
            </a:extLst>
          </p:cNvPr>
          <p:cNvCxnSpPr>
            <a:cxnSpLocks/>
            <a:stCxn id="19" idx="3"/>
            <a:endCxn id="21" idx="1"/>
          </p:cNvCxnSpPr>
          <p:nvPr/>
        </p:nvCxnSpPr>
        <p:spPr bwMode="auto">
          <a:xfrm>
            <a:off x="6668784" y="6270066"/>
            <a:ext cx="307442" cy="0"/>
          </a:xfrm>
          <a:prstGeom prst="line">
            <a:avLst/>
          </a:prstGeom>
          <a:solidFill>
            <a:schemeClr val="accent1"/>
          </a:solidFill>
          <a:ln w="28575" cap="flat" cmpd="sng" algn="ctr">
            <a:solidFill>
              <a:srgbClr val="F79646"/>
            </a:solidFill>
            <a:prstDash val="solid"/>
            <a:round/>
            <a:headEnd type="none" w="med" len="med"/>
            <a:tailEnd type="none" w="med" len="med"/>
          </a:ln>
          <a:effectLst/>
        </p:spPr>
      </p:cxnSp>
      <p:sp>
        <p:nvSpPr>
          <p:cNvPr id="21" name="Rectangle: Rounded Corners 20">
            <a:extLst>
              <a:ext uri="{FF2B5EF4-FFF2-40B4-BE49-F238E27FC236}">
                <a16:creationId xmlns:a16="http://schemas.microsoft.com/office/drawing/2014/main" id="{F72FCF1D-FBBD-498C-A9F9-37739BBE0393}"/>
              </a:ext>
            </a:extLst>
          </p:cNvPr>
          <p:cNvSpPr/>
          <p:nvPr/>
        </p:nvSpPr>
        <p:spPr bwMode="auto">
          <a:xfrm>
            <a:off x="6976226" y="5860237"/>
            <a:ext cx="3607810" cy="819658"/>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j-lt"/>
                <a:cs typeface="Arial" charset="0"/>
              </a:rPr>
              <a:t>Export bibliography in either Reference Manager (RIS), Word document, or Excel format</a:t>
            </a:r>
          </a:p>
        </p:txBody>
      </p:sp>
      <p:sp>
        <p:nvSpPr>
          <p:cNvPr id="24" name="Rectangle 23">
            <a:extLst>
              <a:ext uri="{FF2B5EF4-FFF2-40B4-BE49-F238E27FC236}">
                <a16:creationId xmlns:a16="http://schemas.microsoft.com/office/drawing/2014/main" id="{A342DB45-62C2-4466-8A54-E0FA459EB023}"/>
              </a:ext>
            </a:extLst>
          </p:cNvPr>
          <p:cNvSpPr/>
          <p:nvPr/>
        </p:nvSpPr>
        <p:spPr bwMode="auto">
          <a:xfrm>
            <a:off x="6019060" y="2153729"/>
            <a:ext cx="890901" cy="218210"/>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cxnSp>
        <p:nvCxnSpPr>
          <p:cNvPr id="25" name="Straight Connector 24">
            <a:extLst>
              <a:ext uri="{FF2B5EF4-FFF2-40B4-BE49-F238E27FC236}">
                <a16:creationId xmlns:a16="http://schemas.microsoft.com/office/drawing/2014/main" id="{C2FBC990-8EC5-497C-BD72-E28D0345931E}"/>
              </a:ext>
            </a:extLst>
          </p:cNvPr>
          <p:cNvCxnSpPr>
            <a:cxnSpLocks/>
            <a:stCxn id="24" idx="1"/>
            <a:endCxn id="26" idx="3"/>
          </p:cNvCxnSpPr>
          <p:nvPr/>
        </p:nvCxnSpPr>
        <p:spPr bwMode="auto">
          <a:xfrm flipH="1">
            <a:off x="5614021" y="2262834"/>
            <a:ext cx="405039" cy="0"/>
          </a:xfrm>
          <a:prstGeom prst="line">
            <a:avLst/>
          </a:prstGeom>
          <a:solidFill>
            <a:schemeClr val="accent1"/>
          </a:solidFill>
          <a:ln w="28575" cap="flat" cmpd="sng" algn="ctr">
            <a:solidFill>
              <a:srgbClr val="F79646"/>
            </a:solidFill>
            <a:prstDash val="solid"/>
            <a:round/>
            <a:headEnd type="none" w="med" len="med"/>
            <a:tailEnd type="none" w="med" len="med"/>
          </a:ln>
          <a:effectLst/>
        </p:spPr>
      </p:cxnSp>
      <p:sp>
        <p:nvSpPr>
          <p:cNvPr id="26" name="Rectangle: Rounded Corners 25">
            <a:extLst>
              <a:ext uri="{FF2B5EF4-FFF2-40B4-BE49-F238E27FC236}">
                <a16:creationId xmlns:a16="http://schemas.microsoft.com/office/drawing/2014/main" id="{E4418B85-6F36-4A2A-AAC1-74041681E71F}"/>
              </a:ext>
            </a:extLst>
          </p:cNvPr>
          <p:cNvSpPr/>
          <p:nvPr/>
        </p:nvSpPr>
        <p:spPr bwMode="auto">
          <a:xfrm>
            <a:off x="2006211" y="1853005"/>
            <a:ext cx="3607810" cy="819658"/>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j-lt"/>
                <a:cs typeface="Arial" charset="0"/>
              </a:rPr>
              <a:t>Click on column headers to sort </a:t>
            </a:r>
            <a:r>
              <a:rPr lang="en-US" sz="1400" b="1" dirty="0">
                <a:solidFill>
                  <a:schemeClr val="tx1"/>
                </a:solidFill>
                <a:latin typeface="+mj-lt"/>
                <a:cs typeface="Arial" charset="0"/>
              </a:rPr>
              <a:t>alphabetically, or add/remove additional columns of meta-data</a:t>
            </a:r>
            <a:endParaRPr kumimoji="0" lang="en-US" sz="1400" b="1" i="0" u="none" strike="noStrike" cap="none" normalizeH="0" baseline="0" dirty="0">
              <a:ln>
                <a:noFill/>
              </a:ln>
              <a:solidFill>
                <a:schemeClr val="tx1"/>
              </a:solidFill>
              <a:effectLst/>
              <a:latin typeface="+mj-lt"/>
              <a:cs typeface="Arial" charset="0"/>
            </a:endParaRPr>
          </a:p>
        </p:txBody>
      </p:sp>
    </p:spTree>
    <p:extLst>
      <p:ext uri="{BB962C8B-B14F-4D97-AF65-F5344CB8AC3E}">
        <p14:creationId xmlns:p14="http://schemas.microsoft.com/office/powerpoint/2010/main" val="459110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Activities</a:t>
            </a:r>
          </a:p>
        </p:txBody>
      </p:sp>
      <p:graphicFrame>
        <p:nvGraphicFramePr>
          <p:cNvPr id="5" name="Table 4"/>
          <p:cNvGraphicFramePr>
            <a:graphicFrameLocks noGrp="1"/>
          </p:cNvGraphicFramePr>
          <p:nvPr>
            <p:extLst>
              <p:ext uri="{D42A27DB-BD31-4B8C-83A1-F6EECF244321}">
                <p14:modId xmlns:p14="http://schemas.microsoft.com/office/powerpoint/2010/main" val="3556562527"/>
              </p:ext>
            </p:extLst>
          </p:nvPr>
        </p:nvGraphicFramePr>
        <p:xfrm>
          <a:off x="1390918" y="1596980"/>
          <a:ext cx="9478851" cy="4121240"/>
        </p:xfrm>
        <a:graphic>
          <a:graphicData uri="http://schemas.openxmlformats.org/drawingml/2006/table">
            <a:tbl>
              <a:tblPr firstRow="1" firstCol="1" bandRow="1">
                <a:tableStyleId>{5C22544A-7EE6-4342-B048-85BDC9FD1C3A}</a:tableStyleId>
              </a:tblPr>
              <a:tblGrid>
                <a:gridCol w="9478851">
                  <a:extLst>
                    <a:ext uri="{9D8B030D-6E8A-4147-A177-3AD203B41FA5}">
                      <a16:colId xmlns:a16="http://schemas.microsoft.com/office/drawing/2014/main" val="587681941"/>
                    </a:ext>
                  </a:extLst>
                </a:gridCol>
              </a:tblGrid>
              <a:tr h="4121240">
                <a:tc>
                  <a:txBody>
                    <a:bodyPr/>
                    <a:lstStyle/>
                    <a:p>
                      <a:br>
                        <a:rPr lang="en-US" sz="2000" b="0" kern="1200" dirty="0">
                          <a:solidFill>
                            <a:schemeClr val="lt1"/>
                          </a:solidFill>
                          <a:effectLst/>
                          <a:latin typeface="+mn-lt"/>
                          <a:ea typeface="+mn-ea"/>
                          <a:cs typeface="+mn-cs"/>
                        </a:rPr>
                      </a:br>
                      <a:r>
                        <a:rPr lang="en-US" sz="2000" b="0" kern="1200" dirty="0">
                          <a:solidFill>
                            <a:schemeClr val="lt1"/>
                          </a:solidFill>
                          <a:effectLst/>
                          <a:latin typeface="+mn-lt"/>
                          <a:ea typeface="+mn-ea"/>
                          <a:cs typeface="+mn-cs"/>
                        </a:rPr>
                        <a:t>5. Use the ‘Advanced Search’ feature to find the references report:                           </a:t>
                      </a:r>
                    </a:p>
                    <a:p>
                      <a:pPr lvl="1">
                        <a:spcBef>
                          <a:spcPts val="600"/>
                        </a:spcBef>
                      </a:pPr>
                      <a:r>
                        <a:rPr lang="en-US" sz="2000" b="0" kern="1200" dirty="0">
                          <a:solidFill>
                            <a:schemeClr val="lt1"/>
                          </a:solidFill>
                          <a:effectLst/>
                          <a:latin typeface="+mn-lt"/>
                          <a:ea typeface="+mn-ea"/>
                          <a:cs typeface="+mn-cs"/>
                        </a:rPr>
                        <a:t>RF+ or "Rheumatoid Factor positive"</a:t>
                      </a:r>
                    </a:p>
                    <a:p>
                      <a:br>
                        <a:rPr lang="en-US" sz="2000" b="0" kern="1200" dirty="0">
                          <a:solidFill>
                            <a:schemeClr val="lt1"/>
                          </a:solidFill>
                          <a:effectLst/>
                          <a:latin typeface="+mn-lt"/>
                          <a:ea typeface="+mn-ea"/>
                          <a:cs typeface="+mn-cs"/>
                        </a:rPr>
                      </a:br>
                      <a:r>
                        <a:rPr lang="en-US" sz="2000" b="0" kern="1200" dirty="0">
                          <a:solidFill>
                            <a:schemeClr val="lt1"/>
                          </a:solidFill>
                          <a:effectLst/>
                          <a:latin typeface="+mn-lt"/>
                          <a:ea typeface="+mn-ea"/>
                          <a:cs typeface="+mn-cs"/>
                        </a:rPr>
                        <a:t>6. Export the reference list to either Reference Manager (RIS), Excel, or Word document format</a:t>
                      </a:r>
                    </a:p>
                    <a:p>
                      <a:br>
                        <a:rPr lang="en-US" sz="2000" b="0" kern="1200" dirty="0">
                          <a:solidFill>
                            <a:schemeClr val="lt1"/>
                          </a:solidFill>
                          <a:effectLst/>
                          <a:latin typeface="+mn-lt"/>
                          <a:ea typeface="+mn-ea"/>
                          <a:cs typeface="+mn-cs"/>
                        </a:rPr>
                      </a:br>
                      <a:r>
                        <a:rPr lang="en-US" sz="2000" b="0" kern="1200" dirty="0">
                          <a:solidFill>
                            <a:schemeClr val="lt1"/>
                          </a:solidFill>
                          <a:effectLst/>
                          <a:latin typeface="+mn-lt"/>
                          <a:ea typeface="+mn-ea"/>
                          <a:cs typeface="+mn-cs"/>
                        </a:rPr>
                        <a:t>7. View an abstract and rate it as Relevant</a:t>
                      </a:r>
                    </a:p>
                    <a:p>
                      <a:br>
                        <a:rPr lang="en-US" sz="2000" b="0" kern="1200" dirty="0">
                          <a:solidFill>
                            <a:schemeClr val="lt1"/>
                          </a:solidFill>
                          <a:effectLst/>
                          <a:latin typeface="+mn-lt"/>
                          <a:ea typeface="+mn-ea"/>
                          <a:cs typeface="+mn-cs"/>
                        </a:rPr>
                      </a:br>
                      <a:r>
                        <a:rPr lang="en-US" sz="2000" b="0" kern="1200" dirty="0">
                          <a:solidFill>
                            <a:schemeClr val="lt1"/>
                          </a:solidFill>
                          <a:effectLst/>
                          <a:latin typeface="+mn-lt"/>
                          <a:ea typeface="+mn-ea"/>
                          <a:cs typeface="+mn-cs"/>
                        </a:rPr>
                        <a:t>8. Open the Notes tab of the abstract view and add a new note</a:t>
                      </a:r>
                    </a:p>
                    <a:p>
                      <a:br>
                        <a:rPr lang="en-US" sz="2000" b="0" kern="1200" dirty="0">
                          <a:solidFill>
                            <a:schemeClr val="lt1"/>
                          </a:solidFill>
                          <a:effectLst/>
                          <a:latin typeface="+mn-lt"/>
                          <a:ea typeface="+mn-ea"/>
                          <a:cs typeface="+mn-cs"/>
                        </a:rPr>
                      </a:br>
                      <a:r>
                        <a:rPr lang="en-US" sz="2000" b="0" kern="1200" dirty="0">
                          <a:solidFill>
                            <a:schemeClr val="lt1"/>
                          </a:solidFill>
                          <a:effectLst/>
                          <a:latin typeface="+mn-lt"/>
                          <a:ea typeface="+mn-ea"/>
                          <a:cs typeface="+mn-cs"/>
                        </a:rPr>
                        <a:t>9. Share the abstract with </a:t>
                      </a:r>
                      <a:r>
                        <a:rPr lang="en-US" sz="2000" b="0" u="sng" kern="1200" dirty="0">
                          <a:solidFill>
                            <a:schemeClr val="lt1"/>
                          </a:solidFill>
                          <a:effectLst/>
                          <a:latin typeface="+mn-lt"/>
                          <a:ea typeface="+mn-ea"/>
                          <a:cs typeface="+mn-cs"/>
                          <a:hlinkClick r:id="rId3"/>
                        </a:rPr>
                        <a:t>nmorgan@doctorevidence.com</a:t>
                      </a:r>
                      <a:endParaRPr lang="en-US" sz="2000" b="0"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4239682384"/>
                  </a:ext>
                </a:extLst>
              </a:tr>
            </a:tbl>
          </a:graphicData>
        </a:graphic>
      </p:graphicFrame>
      <p:sp>
        <p:nvSpPr>
          <p:cNvPr id="2" name="TextBox 1"/>
          <p:cNvSpPr txBox="1"/>
          <p:nvPr/>
        </p:nvSpPr>
        <p:spPr>
          <a:xfrm>
            <a:off x="7289442" y="5962918"/>
            <a:ext cx="4237150"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panose="020F0302020204030204"/>
                <a:ea typeface="+mn-ea"/>
                <a:cs typeface="+mn-cs"/>
              </a:rPr>
              <a:t>Log in to DOC Library </a:t>
            </a:r>
            <a:r>
              <a:rPr kumimoji="0" lang="en-US" sz="1600" b="1" i="0" u="none" strike="noStrike" kern="1200" cap="none" spc="0" normalizeH="0" baseline="0" noProof="0" dirty="0">
                <a:ln>
                  <a:noFill/>
                </a:ln>
                <a:solidFill>
                  <a:prstClr val="black"/>
                </a:solidFill>
                <a:effectLst/>
                <a:uLnTx/>
                <a:uFillTx/>
                <a:latin typeface="Century Gothic" panose="020F0302020204030204"/>
                <a:ea typeface="+mn-ea"/>
                <a:cs typeface="+mn-cs"/>
                <a:hlinkClick r:id="rId4"/>
              </a:rPr>
              <a:t>https://sanofi.doctorevidence.com</a:t>
            </a:r>
            <a:endParaRPr kumimoji="0" lang="en-US" sz="1600" b="1"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645684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457200" indent="-457200">
              <a:spcAft>
                <a:spcPts val="1200"/>
              </a:spcAft>
              <a:buFont typeface="Arial" pitchFamily="34" charset="0"/>
              <a:buChar char="•"/>
            </a:pPr>
            <a:r>
              <a:rPr lang="en-US" sz="2400" dirty="0">
                <a:latin typeface="+mj-lt"/>
              </a:rPr>
              <a:t>The mission of Doctor Evidence (DRE) is to find, structure, synthesize, and analyze medical data from various sources into fit-to-purpose actionable knowledge. </a:t>
            </a:r>
            <a:endParaRPr lang="en-US" sz="2400" b="1" dirty="0">
              <a:latin typeface="+mj-lt"/>
            </a:endParaRPr>
          </a:p>
          <a:p>
            <a:pPr marL="457200" indent="-457200">
              <a:spcAft>
                <a:spcPts val="1200"/>
              </a:spcAft>
              <a:buFont typeface="Arial" pitchFamily="34" charset="0"/>
              <a:buChar char="•"/>
            </a:pPr>
            <a:r>
              <a:rPr lang="en-US" sz="2400" dirty="0">
                <a:latin typeface="+mj-lt"/>
              </a:rPr>
              <a:t>DRE partners with all types of healthcare stakeholders to identify and synthesize published information for informed decision-making.</a:t>
            </a:r>
          </a:p>
          <a:p>
            <a:pPr marL="457200" indent="-457200">
              <a:spcAft>
                <a:spcPts val="1200"/>
              </a:spcAft>
              <a:buFont typeface="Arial" pitchFamily="34" charset="0"/>
              <a:buChar char="•"/>
            </a:pPr>
            <a:r>
              <a:rPr lang="en-US" sz="2400" dirty="0">
                <a:latin typeface="+mj-lt"/>
              </a:rPr>
              <a:t>Our software-service model provides the most timely and relevant evidence and analytics – for </a:t>
            </a:r>
            <a:r>
              <a:rPr lang="en-US" sz="2400" b="1" dirty="0">
                <a:latin typeface="+mj-lt"/>
              </a:rPr>
              <a:t>accessibility, defensibility, and agility.</a:t>
            </a:r>
          </a:p>
        </p:txBody>
      </p:sp>
      <p:sp>
        <p:nvSpPr>
          <p:cNvPr id="4" name="Title 3"/>
          <p:cNvSpPr>
            <a:spLocks noGrp="1"/>
          </p:cNvSpPr>
          <p:nvPr>
            <p:ph type="title"/>
          </p:nvPr>
        </p:nvSpPr>
        <p:spPr/>
        <p:txBody>
          <a:bodyPr/>
          <a:lstStyle/>
          <a:p>
            <a:r>
              <a:rPr lang="en-US" sz="3730" dirty="0"/>
              <a:t>Doctor Evidence Overview</a:t>
            </a:r>
          </a:p>
        </p:txBody>
      </p:sp>
    </p:spTree>
    <p:extLst>
      <p:ext uri="{BB962C8B-B14F-4D97-AF65-F5344CB8AC3E}">
        <p14:creationId xmlns:p14="http://schemas.microsoft.com/office/powerpoint/2010/main" val="297562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4173E43-B799-4F21-9F27-6164A9FD9B34}"/>
              </a:ext>
            </a:extLst>
          </p:cNvPr>
          <p:cNvSpPr>
            <a:spLocks noGrp="1"/>
          </p:cNvSpPr>
          <p:nvPr>
            <p:ph type="subTitle" sz="quarter" idx="1"/>
          </p:nvPr>
        </p:nvSpPr>
        <p:spPr/>
        <p:txBody>
          <a:bodyPr/>
          <a:lstStyle/>
          <a:p>
            <a:endParaRPr lang="en-US"/>
          </a:p>
        </p:txBody>
      </p:sp>
      <p:sp>
        <p:nvSpPr>
          <p:cNvPr id="3" name="Title 2">
            <a:extLst>
              <a:ext uri="{FF2B5EF4-FFF2-40B4-BE49-F238E27FC236}">
                <a16:creationId xmlns:a16="http://schemas.microsoft.com/office/drawing/2014/main" id="{0C1BF56B-80BA-4305-9B6B-9CD3F4A678E1}"/>
              </a:ext>
            </a:extLst>
          </p:cNvPr>
          <p:cNvSpPr>
            <a:spLocks noGrp="1"/>
          </p:cNvSpPr>
          <p:nvPr>
            <p:ph type="ctrTitle" sz="quarter"/>
          </p:nvPr>
        </p:nvSpPr>
        <p:spPr/>
        <p:txBody>
          <a:bodyPr/>
          <a:lstStyle/>
          <a:p>
            <a:r>
              <a:rPr lang="en-US" dirty="0"/>
              <a:t>DOC Data</a:t>
            </a:r>
          </a:p>
        </p:txBody>
      </p:sp>
    </p:spTree>
    <p:extLst>
      <p:ext uri="{BB962C8B-B14F-4D97-AF65-F5344CB8AC3E}">
        <p14:creationId xmlns:p14="http://schemas.microsoft.com/office/powerpoint/2010/main" val="3773111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2"/>
          <a:srcRect l="27692" t="13903" r="28205" b="7236"/>
          <a:stretch/>
        </p:blipFill>
        <p:spPr bwMode="auto">
          <a:xfrm>
            <a:off x="924339" y="1536887"/>
            <a:ext cx="4344439" cy="4625584"/>
          </a:xfrm>
          <a:prstGeom prst="rect">
            <a:avLst/>
          </a:prstGeom>
          <a:ln>
            <a:solidFill>
              <a:schemeClr val="tx2"/>
            </a:solidFill>
          </a:ln>
          <a:extLst>
            <a:ext uri="{53640926-AAD7-44D8-BBD7-CCE9431645EC}">
              <a14:shadowObscured xmlns:a14="http://schemas.microsoft.com/office/drawing/2010/main"/>
            </a:ext>
          </a:extLst>
        </p:spPr>
      </p:pic>
      <p:sp>
        <p:nvSpPr>
          <p:cNvPr id="5" name="Title 4"/>
          <p:cNvSpPr>
            <a:spLocks noGrp="1"/>
          </p:cNvSpPr>
          <p:nvPr>
            <p:ph type="title"/>
          </p:nvPr>
        </p:nvSpPr>
        <p:spPr/>
        <p:txBody>
          <a:bodyPr/>
          <a:lstStyle/>
          <a:p>
            <a:r>
              <a:rPr lang="en-US" sz="3600" kern="1200" dirty="0">
                <a:solidFill>
                  <a:prstClr val="white"/>
                </a:solidFill>
              </a:rPr>
              <a:t>Data Digitization into DOC Data</a:t>
            </a:r>
            <a:endParaRPr lang="en-US" dirty="0"/>
          </a:p>
        </p:txBody>
      </p:sp>
      <p:grpSp>
        <p:nvGrpSpPr>
          <p:cNvPr id="11" name="Group 10"/>
          <p:cNvGrpSpPr/>
          <p:nvPr/>
        </p:nvGrpSpPr>
        <p:grpSpPr>
          <a:xfrm>
            <a:off x="6745965" y="1506118"/>
            <a:ext cx="4788719" cy="4691347"/>
            <a:chOff x="0" y="0"/>
            <a:chExt cx="3841103" cy="3739927"/>
          </a:xfrm>
        </p:grpSpPr>
        <p:pic>
          <p:nvPicPr>
            <p:cNvPr id="12" name="Picture 11"/>
            <p:cNvPicPr/>
            <p:nvPr/>
          </p:nvPicPr>
          <p:blipFill rotWithShape="1">
            <a:blip r:embed="rId3"/>
            <a:srcRect l="5128" t="16410" r="20257" b="7920"/>
            <a:stretch/>
          </p:blipFill>
          <p:spPr bwMode="auto">
            <a:xfrm>
              <a:off x="0" y="0"/>
              <a:ext cx="3783953" cy="3739927"/>
            </a:xfrm>
            <a:prstGeom prst="rect">
              <a:avLst/>
            </a:prstGeom>
            <a:ln>
              <a:solidFill>
                <a:schemeClr val="tx2"/>
              </a:solidFill>
            </a:ln>
            <a:extLst>
              <a:ext uri="{53640926-AAD7-44D8-BBD7-CCE9431645EC}">
                <a14:shadowObscured xmlns:a14="http://schemas.microsoft.com/office/drawing/2010/main"/>
              </a:ext>
            </a:extLst>
          </p:spPr>
        </p:pic>
        <p:pic>
          <p:nvPicPr>
            <p:cNvPr id="13" name="Picture 12"/>
            <p:cNvPicPr/>
            <p:nvPr/>
          </p:nvPicPr>
          <p:blipFill rotWithShape="1">
            <a:blip r:embed="rId4"/>
            <a:srcRect l="5769" t="19829" r="46795" b="6552"/>
            <a:stretch/>
          </p:blipFill>
          <p:spPr bwMode="auto">
            <a:xfrm>
              <a:off x="1021703" y="522189"/>
              <a:ext cx="2819400" cy="2461260"/>
            </a:xfrm>
            <a:prstGeom prst="rect">
              <a:avLst/>
            </a:prstGeom>
            <a:ln>
              <a:solidFill>
                <a:schemeClr val="tx2"/>
              </a:solidFill>
            </a:ln>
            <a:extLst>
              <a:ext uri="{53640926-AAD7-44D8-BBD7-CCE9431645EC}">
                <a14:shadowObscured xmlns:a14="http://schemas.microsoft.com/office/drawing/2010/main"/>
              </a:ext>
            </a:extLst>
          </p:spPr>
        </p:pic>
        <p:pic>
          <p:nvPicPr>
            <p:cNvPr id="14" name="Picture 13"/>
            <p:cNvPicPr/>
            <p:nvPr/>
          </p:nvPicPr>
          <p:blipFill rotWithShape="1">
            <a:blip r:embed="rId5"/>
            <a:srcRect l="29486" t="17322" r="46026" b="49003"/>
            <a:stretch/>
          </p:blipFill>
          <p:spPr bwMode="auto">
            <a:xfrm>
              <a:off x="2385683" y="2614072"/>
              <a:ext cx="1455420" cy="1125855"/>
            </a:xfrm>
            <a:prstGeom prst="rect">
              <a:avLst/>
            </a:prstGeom>
            <a:ln>
              <a:solidFill>
                <a:schemeClr val="tx2"/>
              </a:solidFill>
            </a:ln>
            <a:extLst>
              <a:ext uri="{53640926-AAD7-44D8-BBD7-CCE9431645EC}">
                <a14:shadowObscured xmlns:a14="http://schemas.microsoft.com/office/drawing/2010/main"/>
              </a:ext>
            </a:extLst>
          </p:spPr>
        </p:pic>
      </p:grpSp>
      <p:sp>
        <p:nvSpPr>
          <p:cNvPr id="3" name="Right Arrow 2"/>
          <p:cNvSpPr/>
          <p:nvPr/>
        </p:nvSpPr>
        <p:spPr bwMode="auto">
          <a:xfrm>
            <a:off x="5259527" y="4823968"/>
            <a:ext cx="1921561" cy="1122735"/>
          </a:xfrm>
          <a:prstGeom prst="rightArrow">
            <a:avLst/>
          </a:prstGeom>
          <a:solidFill>
            <a:schemeClr val="accent1"/>
          </a:solid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588988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nvPr>
        </p:nvGraphicFramePr>
        <p:xfrm>
          <a:off x="630238" y="1397000"/>
          <a:ext cx="10952162" cy="4676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a:t>Data Configuration Process</a:t>
            </a:r>
          </a:p>
        </p:txBody>
      </p:sp>
    </p:spTree>
    <p:extLst>
      <p:ext uri="{BB962C8B-B14F-4D97-AF65-F5344CB8AC3E}">
        <p14:creationId xmlns:p14="http://schemas.microsoft.com/office/powerpoint/2010/main" val="347987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304805" y="1410335"/>
          <a:ext cx="11577546" cy="4122843"/>
        </p:xfrm>
        <a:graphic>
          <a:graphicData uri="http://schemas.openxmlformats.org/drawingml/2006/table">
            <a:tbl>
              <a:tblPr firstRow="1" bandRow="1">
                <a:tableStyleId>{5C22544A-7EE6-4342-B048-85BDC9FD1C3A}</a:tableStyleId>
              </a:tblPr>
              <a:tblGrid>
                <a:gridCol w="1450400">
                  <a:extLst>
                    <a:ext uri="{9D8B030D-6E8A-4147-A177-3AD203B41FA5}">
                      <a16:colId xmlns:a16="http://schemas.microsoft.com/office/drawing/2014/main" val="1000638618"/>
                    </a:ext>
                  </a:extLst>
                </a:gridCol>
                <a:gridCol w="1769248">
                  <a:extLst>
                    <a:ext uri="{9D8B030D-6E8A-4147-A177-3AD203B41FA5}">
                      <a16:colId xmlns:a16="http://schemas.microsoft.com/office/drawing/2014/main" val="2400195656"/>
                    </a:ext>
                  </a:extLst>
                </a:gridCol>
                <a:gridCol w="1742158">
                  <a:extLst>
                    <a:ext uri="{9D8B030D-6E8A-4147-A177-3AD203B41FA5}">
                      <a16:colId xmlns:a16="http://schemas.microsoft.com/office/drawing/2014/main" val="3868334181"/>
                    </a:ext>
                  </a:extLst>
                </a:gridCol>
                <a:gridCol w="1653935">
                  <a:extLst>
                    <a:ext uri="{9D8B030D-6E8A-4147-A177-3AD203B41FA5}">
                      <a16:colId xmlns:a16="http://schemas.microsoft.com/office/drawing/2014/main" val="3412492904"/>
                    </a:ext>
                  </a:extLst>
                </a:gridCol>
                <a:gridCol w="1653935">
                  <a:extLst>
                    <a:ext uri="{9D8B030D-6E8A-4147-A177-3AD203B41FA5}">
                      <a16:colId xmlns:a16="http://schemas.microsoft.com/office/drawing/2014/main" val="758888286"/>
                    </a:ext>
                  </a:extLst>
                </a:gridCol>
                <a:gridCol w="1653935">
                  <a:extLst>
                    <a:ext uri="{9D8B030D-6E8A-4147-A177-3AD203B41FA5}">
                      <a16:colId xmlns:a16="http://schemas.microsoft.com/office/drawing/2014/main" val="4057228304"/>
                    </a:ext>
                  </a:extLst>
                </a:gridCol>
                <a:gridCol w="1653935">
                  <a:extLst>
                    <a:ext uri="{9D8B030D-6E8A-4147-A177-3AD203B41FA5}">
                      <a16:colId xmlns:a16="http://schemas.microsoft.com/office/drawing/2014/main" val="3004555234"/>
                    </a:ext>
                  </a:extLst>
                </a:gridCol>
              </a:tblGrid>
              <a:tr h="1209040">
                <a:tc>
                  <a:txBody>
                    <a:bodyPr/>
                    <a:lstStyle/>
                    <a:p>
                      <a:endParaRPr lang="en-US" sz="1600" dirty="0"/>
                    </a:p>
                  </a:txBody>
                  <a:tcPr anchor="ctr">
                    <a:solidFill>
                      <a:schemeClr val="bg1"/>
                    </a:solidFill>
                  </a:tcPr>
                </a:tc>
                <a:tc>
                  <a:txBody>
                    <a:bodyPr/>
                    <a:lstStyle/>
                    <a:p>
                      <a:r>
                        <a:rPr lang="en-US" sz="1600" dirty="0"/>
                        <a:t>Business Question</a:t>
                      </a:r>
                    </a:p>
                  </a:txBody>
                  <a:tcPr anchor="ctr"/>
                </a:tc>
                <a:tc>
                  <a:txBody>
                    <a:bodyPr/>
                    <a:lstStyle/>
                    <a:p>
                      <a:r>
                        <a:rPr lang="en-US" sz="1600" dirty="0"/>
                        <a:t>PICO Protocol</a:t>
                      </a:r>
                    </a:p>
                  </a:txBody>
                  <a:tcPr anchor="ctr"/>
                </a:tc>
                <a:tc>
                  <a:txBody>
                    <a:bodyPr/>
                    <a:lstStyle/>
                    <a:p>
                      <a:r>
                        <a:rPr lang="en-US" sz="1600" dirty="0"/>
                        <a:t>Literature Search and Screen</a:t>
                      </a:r>
                    </a:p>
                  </a:txBody>
                  <a:tcPr anchor="ctr"/>
                </a:tc>
                <a:tc>
                  <a:txBody>
                    <a:bodyPr/>
                    <a:lstStyle/>
                    <a:p>
                      <a:r>
                        <a:rPr lang="en-US" sz="1600" dirty="0"/>
                        <a:t>Review of Library Results</a:t>
                      </a:r>
                    </a:p>
                  </a:txBody>
                  <a:tcPr anchor="ctr"/>
                </a:tc>
                <a:tc>
                  <a:txBody>
                    <a:bodyPr/>
                    <a:lstStyle/>
                    <a:p>
                      <a:r>
                        <a:rPr lang="en-US" sz="1600" dirty="0"/>
                        <a:t>Data Configuration</a:t>
                      </a:r>
                    </a:p>
                  </a:txBody>
                  <a:tcPr anchor="ctr"/>
                </a:tc>
                <a:tc>
                  <a:txBody>
                    <a:bodyPr/>
                    <a:lstStyle/>
                    <a:p>
                      <a:r>
                        <a:rPr lang="en-US" sz="1600" dirty="0"/>
                        <a:t>Analysis and Interpretation</a:t>
                      </a:r>
                    </a:p>
                  </a:txBody>
                  <a:tcPr anchor="ctr"/>
                </a:tc>
                <a:extLst>
                  <a:ext uri="{0D108BD9-81ED-4DB2-BD59-A6C34878D82A}">
                    <a16:rowId xmlns:a16="http://schemas.microsoft.com/office/drawing/2014/main" val="729654723"/>
                  </a:ext>
                </a:extLst>
              </a:tr>
              <a:tr h="1135574">
                <a:tc>
                  <a:txBody>
                    <a:bodyPr/>
                    <a:lstStyle/>
                    <a:p>
                      <a:r>
                        <a:rPr lang="en-US" sz="1600" b="1" dirty="0">
                          <a:solidFill>
                            <a:schemeClr val="bg1"/>
                          </a:solidFill>
                        </a:rPr>
                        <a:t>DRE Process</a:t>
                      </a:r>
                    </a:p>
                  </a:txBody>
                  <a:tcPr anchor="ctr">
                    <a:solidFill>
                      <a:schemeClr val="accent1"/>
                    </a:solidFill>
                  </a:tcPr>
                </a:tc>
                <a:tc>
                  <a:txBody>
                    <a:bodyPr/>
                    <a:lstStyle/>
                    <a:p>
                      <a:endParaRPr lang="en-US" sz="1600" b="1" dirty="0"/>
                    </a:p>
                  </a:txBody>
                  <a:tcPr anchor="ctr">
                    <a:solidFill>
                      <a:schemeClr val="bg1">
                        <a:lumMod val="85000"/>
                      </a:schemeClr>
                    </a:solidFill>
                  </a:tcPr>
                </a:tc>
                <a:tc rowSpan="2">
                  <a:txBody>
                    <a:bodyPr/>
                    <a:lstStyle/>
                    <a:p>
                      <a:r>
                        <a:rPr lang="en-US" sz="1600" b="1" dirty="0"/>
                        <a:t>Joint collaboration to draft PICO Protocol</a:t>
                      </a:r>
                    </a:p>
                  </a:txBody>
                  <a:tcPr anchor="ctr">
                    <a:solidFill>
                      <a:schemeClr val="accent3"/>
                    </a:solidFill>
                  </a:tcPr>
                </a:tc>
                <a:tc>
                  <a:txBody>
                    <a:bodyPr/>
                    <a:lstStyle/>
                    <a:p>
                      <a:r>
                        <a:rPr lang="en-US" sz="1600" b="1" dirty="0">
                          <a:solidFill>
                            <a:schemeClr val="bg1"/>
                          </a:solidFill>
                        </a:rPr>
                        <a:t>DRE conducts literature search and screen into DOC Library</a:t>
                      </a:r>
                    </a:p>
                  </a:txBody>
                  <a:tcPr anchor="ctr">
                    <a:solidFill>
                      <a:schemeClr val="tx2"/>
                    </a:solidFill>
                  </a:tcPr>
                </a:tc>
                <a:tc rowSpan="2">
                  <a:txBody>
                    <a:bodyPr/>
                    <a:lstStyle/>
                    <a:p>
                      <a:r>
                        <a:rPr lang="en-US" sz="1600" b="1" dirty="0"/>
                        <a:t>Joint review of search results</a:t>
                      </a:r>
                    </a:p>
                  </a:txBody>
                  <a:tcPr anchor="ctr">
                    <a:solidFill>
                      <a:schemeClr val="accent3"/>
                    </a:solidFill>
                  </a:tcPr>
                </a:tc>
                <a:tc>
                  <a:txBody>
                    <a:bodyPr/>
                    <a:lstStyle/>
                    <a:p>
                      <a:r>
                        <a:rPr lang="en-US" sz="1600" b="1" dirty="0">
                          <a:solidFill>
                            <a:schemeClr val="bg1"/>
                          </a:solidFill>
                        </a:rPr>
                        <a:t>DRE conducts data configuration into DOC Data</a:t>
                      </a:r>
                    </a:p>
                  </a:txBody>
                  <a:tcPr anchor="ctr">
                    <a:solidFill>
                      <a:schemeClr val="tx2"/>
                    </a:solidFill>
                  </a:tcPr>
                </a:tc>
                <a:tc rowSpan="2">
                  <a:txBody>
                    <a:bodyPr/>
                    <a:lstStyle/>
                    <a:p>
                      <a:r>
                        <a:rPr lang="en-US" sz="1600" b="1" dirty="0"/>
                        <a:t>DRE and/or Sanofi produce analytics</a:t>
                      </a:r>
                    </a:p>
                  </a:txBody>
                  <a:tcPr anchor="ctr">
                    <a:solidFill>
                      <a:schemeClr val="accent3"/>
                    </a:solidFill>
                  </a:tcPr>
                </a:tc>
                <a:extLst>
                  <a:ext uri="{0D108BD9-81ED-4DB2-BD59-A6C34878D82A}">
                    <a16:rowId xmlns:a16="http://schemas.microsoft.com/office/drawing/2014/main" val="270857220"/>
                  </a:ext>
                </a:extLst>
              </a:tr>
              <a:tr h="1603163">
                <a:tc>
                  <a:txBody>
                    <a:bodyPr/>
                    <a:lstStyle/>
                    <a:p>
                      <a:r>
                        <a:rPr lang="en-US" sz="1600" b="1" dirty="0">
                          <a:solidFill>
                            <a:schemeClr val="bg1"/>
                          </a:solidFill>
                        </a:rPr>
                        <a:t>Sanofi Process</a:t>
                      </a:r>
                    </a:p>
                  </a:txBody>
                  <a:tcPr anchor="ctr">
                    <a:solidFill>
                      <a:schemeClr val="accent1"/>
                    </a:solidFill>
                  </a:tcPr>
                </a:tc>
                <a:tc>
                  <a:txBody>
                    <a:bodyPr/>
                    <a:lstStyle/>
                    <a:p>
                      <a:r>
                        <a:rPr lang="en-US" sz="1600" b="1" dirty="0"/>
                        <a:t>Sanofi submits business question</a:t>
                      </a:r>
                    </a:p>
                  </a:txBody>
                  <a:tcPr anchor="ctr">
                    <a:solidFill>
                      <a:schemeClr val="accent1">
                        <a:lumMod val="40000"/>
                        <a:lumOff val="60000"/>
                      </a:schemeClr>
                    </a:solidFill>
                  </a:tcPr>
                </a:tc>
                <a:tc vMerge="1">
                  <a:txBody>
                    <a:bodyPr/>
                    <a:lstStyle/>
                    <a:p>
                      <a:endParaRPr lang="en-US" sz="1400" dirty="0"/>
                    </a:p>
                  </a:txBody>
                  <a:tcPr/>
                </a:tc>
                <a:tc>
                  <a:txBody>
                    <a:bodyPr/>
                    <a:lstStyle/>
                    <a:p>
                      <a:endParaRPr lang="en-US" sz="1600" b="1" dirty="0"/>
                    </a:p>
                  </a:txBody>
                  <a:tcPr anchor="ctr">
                    <a:solidFill>
                      <a:schemeClr val="bg1">
                        <a:lumMod val="85000"/>
                      </a:schemeClr>
                    </a:solidFill>
                  </a:tcPr>
                </a:tc>
                <a:tc vMerge="1">
                  <a:txBody>
                    <a:bodyPr/>
                    <a:lstStyle/>
                    <a:p>
                      <a:endParaRPr lang="en-US" sz="1400" dirty="0"/>
                    </a:p>
                  </a:txBody>
                  <a:tcPr/>
                </a:tc>
                <a:tc>
                  <a:txBody>
                    <a:bodyPr/>
                    <a:lstStyle/>
                    <a:p>
                      <a:endParaRPr lang="en-US" sz="1600" b="1" dirty="0"/>
                    </a:p>
                  </a:txBody>
                  <a:tcPr anchor="ctr">
                    <a:solidFill>
                      <a:schemeClr val="bg1">
                        <a:lumMod val="85000"/>
                      </a:schemeClr>
                    </a:solidFill>
                  </a:tcPr>
                </a:tc>
                <a:tc vMerge="1">
                  <a:txBody>
                    <a:bodyPr/>
                    <a:lstStyle/>
                    <a:p>
                      <a:endParaRPr lang="en-US" sz="1400" dirty="0"/>
                    </a:p>
                  </a:txBody>
                  <a:tcPr/>
                </a:tc>
                <a:extLst>
                  <a:ext uri="{0D108BD9-81ED-4DB2-BD59-A6C34878D82A}">
                    <a16:rowId xmlns:a16="http://schemas.microsoft.com/office/drawing/2014/main" val="2707779022"/>
                  </a:ext>
                </a:extLst>
              </a:tr>
            </a:tbl>
          </a:graphicData>
        </a:graphic>
      </p:graphicFrame>
      <p:sp>
        <p:nvSpPr>
          <p:cNvPr id="3" name="Title 2"/>
          <p:cNvSpPr>
            <a:spLocks noGrp="1"/>
          </p:cNvSpPr>
          <p:nvPr>
            <p:ph type="title"/>
          </p:nvPr>
        </p:nvSpPr>
        <p:spPr/>
        <p:txBody>
          <a:bodyPr/>
          <a:lstStyle/>
          <a:p>
            <a:r>
              <a:rPr lang="en-US" dirty="0"/>
              <a:t>Joint DRE-Sanofi Workflow Process</a:t>
            </a:r>
          </a:p>
        </p:txBody>
      </p:sp>
      <p:sp>
        <p:nvSpPr>
          <p:cNvPr id="5" name="Arrow: Right 4"/>
          <p:cNvSpPr/>
          <p:nvPr/>
        </p:nvSpPr>
        <p:spPr bwMode="auto">
          <a:xfrm>
            <a:off x="1785257" y="5606819"/>
            <a:ext cx="10058400" cy="615719"/>
          </a:xfrm>
          <a:prstGeom prst="rightArrow">
            <a:avLst/>
          </a:prstGeom>
          <a:solidFill>
            <a:schemeClr val="accent1"/>
          </a:solidFill>
          <a:ln w="2857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charset="0"/>
                <a:ea typeface="+mn-ea"/>
                <a:cs typeface="Arial" charset="0"/>
              </a:rPr>
              <a:t>Workflow Process from Beginning to End</a:t>
            </a:r>
          </a:p>
        </p:txBody>
      </p:sp>
    </p:spTree>
    <p:extLst>
      <p:ext uri="{BB962C8B-B14F-4D97-AF65-F5344CB8AC3E}">
        <p14:creationId xmlns:p14="http://schemas.microsoft.com/office/powerpoint/2010/main" val="3575713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1885" y="1150361"/>
            <a:ext cx="10631156" cy="5271282"/>
          </a:xfrm>
          <a:prstGeom prst="rect">
            <a:avLst/>
          </a:prstGeom>
        </p:spPr>
      </p:pic>
      <p:sp>
        <p:nvSpPr>
          <p:cNvPr id="3" name="Title 2"/>
          <p:cNvSpPr>
            <a:spLocks noGrp="1"/>
          </p:cNvSpPr>
          <p:nvPr>
            <p:ph type="title"/>
          </p:nvPr>
        </p:nvSpPr>
        <p:spPr/>
        <p:txBody>
          <a:bodyPr/>
          <a:lstStyle/>
          <a:p>
            <a:r>
              <a:rPr lang="en-US" sz="2400" dirty="0"/>
              <a:t>DOC Data Navigation: </a:t>
            </a:r>
            <a:r>
              <a:rPr lang="en-US" sz="2400" kern="1200" dirty="0">
                <a:solidFill>
                  <a:schemeClr val="accent6"/>
                </a:solidFill>
              </a:rPr>
              <a:t>ALLOWS YOU TO LAUNCH ANY DOC APPLICATION</a:t>
            </a:r>
            <a:endParaRPr lang="en-US" sz="2400" dirty="0"/>
          </a:p>
        </p:txBody>
      </p:sp>
      <p:sp>
        <p:nvSpPr>
          <p:cNvPr id="2" name="TextBox 1"/>
          <p:cNvSpPr txBox="1"/>
          <p:nvPr/>
        </p:nvSpPr>
        <p:spPr>
          <a:xfrm>
            <a:off x="7616719" y="4447912"/>
            <a:ext cx="4376145" cy="1634490"/>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entury Gothic" panose="020F0302020204030204"/>
                <a:ea typeface="+mn-ea"/>
                <a:cs typeface="+mn-cs"/>
              </a:rPr>
              <a:t>To log in to DOC Data, navigate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hlinkClick r:id="rId3"/>
              </a:rPr>
              <a:t>https://sanofi.doctorevidence.com</a:t>
            </a: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rPr>
              <a:t>Please note that Chrome is the recommended browser.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sp>
        <p:nvSpPr>
          <p:cNvPr id="6" name="Rectangle 5"/>
          <p:cNvSpPr/>
          <p:nvPr/>
        </p:nvSpPr>
        <p:spPr bwMode="auto">
          <a:xfrm>
            <a:off x="3082257" y="1522514"/>
            <a:ext cx="2615158" cy="27918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1296177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 Data: Task-Tool Matrix</a:t>
            </a:r>
          </a:p>
        </p:txBody>
      </p:sp>
      <p:graphicFrame>
        <p:nvGraphicFramePr>
          <p:cNvPr id="12" name="Content Placeholder 11">
            <a:extLst>
              <a:ext uri="{FF2B5EF4-FFF2-40B4-BE49-F238E27FC236}">
                <a16:creationId xmlns:a16="http://schemas.microsoft.com/office/drawing/2014/main" id="{6EF13ED3-6E6D-49F5-912F-1C72A557D39B}"/>
              </a:ext>
            </a:extLst>
          </p:cNvPr>
          <p:cNvGraphicFramePr>
            <a:graphicFrameLocks noGrp="1"/>
          </p:cNvGraphicFramePr>
          <p:nvPr>
            <p:ph idx="1"/>
            <p:extLst>
              <p:ext uri="{D42A27DB-BD31-4B8C-83A1-F6EECF244321}">
                <p14:modId xmlns:p14="http://schemas.microsoft.com/office/powerpoint/2010/main" val="2915827162"/>
              </p:ext>
            </p:extLst>
          </p:nvPr>
        </p:nvGraphicFramePr>
        <p:xfrm>
          <a:off x="1766656" y="1214286"/>
          <a:ext cx="9910477" cy="5258504"/>
        </p:xfrm>
        <a:graphic>
          <a:graphicData uri="http://schemas.openxmlformats.org/drawingml/2006/table">
            <a:tbl>
              <a:tblPr firstRow="1" bandRow="1"/>
              <a:tblGrid>
                <a:gridCol w="1030351">
                  <a:extLst>
                    <a:ext uri="{9D8B030D-6E8A-4147-A177-3AD203B41FA5}">
                      <a16:colId xmlns:a16="http://schemas.microsoft.com/office/drawing/2014/main" val="3010397256"/>
                    </a:ext>
                  </a:extLst>
                </a:gridCol>
                <a:gridCol w="1030351">
                  <a:extLst>
                    <a:ext uri="{9D8B030D-6E8A-4147-A177-3AD203B41FA5}">
                      <a16:colId xmlns:a16="http://schemas.microsoft.com/office/drawing/2014/main" val="297036216"/>
                    </a:ext>
                  </a:extLst>
                </a:gridCol>
                <a:gridCol w="1058358">
                  <a:extLst>
                    <a:ext uri="{9D8B030D-6E8A-4147-A177-3AD203B41FA5}">
                      <a16:colId xmlns:a16="http://schemas.microsoft.com/office/drawing/2014/main" val="2606341450"/>
                    </a:ext>
                  </a:extLst>
                </a:gridCol>
                <a:gridCol w="1002344">
                  <a:extLst>
                    <a:ext uri="{9D8B030D-6E8A-4147-A177-3AD203B41FA5}">
                      <a16:colId xmlns:a16="http://schemas.microsoft.com/office/drawing/2014/main" val="936025403"/>
                    </a:ext>
                  </a:extLst>
                </a:gridCol>
                <a:gridCol w="1202077">
                  <a:extLst>
                    <a:ext uri="{9D8B030D-6E8A-4147-A177-3AD203B41FA5}">
                      <a16:colId xmlns:a16="http://schemas.microsoft.com/office/drawing/2014/main" val="1712005815"/>
                    </a:ext>
                  </a:extLst>
                </a:gridCol>
                <a:gridCol w="1266748">
                  <a:extLst>
                    <a:ext uri="{9D8B030D-6E8A-4147-A177-3AD203B41FA5}">
                      <a16:colId xmlns:a16="http://schemas.microsoft.com/office/drawing/2014/main" val="3746461718"/>
                    </a:ext>
                  </a:extLst>
                </a:gridCol>
                <a:gridCol w="1349406">
                  <a:extLst>
                    <a:ext uri="{9D8B030D-6E8A-4147-A177-3AD203B41FA5}">
                      <a16:colId xmlns:a16="http://schemas.microsoft.com/office/drawing/2014/main" val="4272397219"/>
                    </a:ext>
                  </a:extLst>
                </a:gridCol>
                <a:gridCol w="976543">
                  <a:extLst>
                    <a:ext uri="{9D8B030D-6E8A-4147-A177-3AD203B41FA5}">
                      <a16:colId xmlns:a16="http://schemas.microsoft.com/office/drawing/2014/main" val="4229531823"/>
                    </a:ext>
                  </a:extLst>
                </a:gridCol>
                <a:gridCol w="994299">
                  <a:extLst>
                    <a:ext uri="{9D8B030D-6E8A-4147-A177-3AD203B41FA5}">
                      <a16:colId xmlns:a16="http://schemas.microsoft.com/office/drawing/2014/main" val="4133115028"/>
                    </a:ext>
                  </a:extLst>
                </a:gridCol>
              </a:tblGrid>
              <a:tr h="953075">
                <a:tc>
                  <a:txBody>
                    <a:bodyPr/>
                    <a:lstStyle/>
                    <a:p>
                      <a:pPr algn="ctr" rtl="0" fontAlgn="ctr"/>
                      <a:r>
                        <a:rPr lang="en-US" sz="1400" b="1" i="0" u="none" strike="noStrike" dirty="0">
                          <a:solidFill>
                            <a:srgbClr val="FFFFFF"/>
                          </a:solidFill>
                          <a:effectLst/>
                          <a:latin typeface="Century Gothic" panose="020B0502020202020204" pitchFamily="34" charset="0"/>
                        </a:rPr>
                        <a:t>Tools</a:t>
                      </a:r>
                    </a:p>
                  </a:txBody>
                  <a:tcPr marL="12880" marR="154553" marT="1288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400" b="1" i="0" u="none" strike="noStrike" dirty="0">
                          <a:solidFill>
                            <a:srgbClr val="FFFFFF"/>
                          </a:solidFill>
                          <a:effectLst/>
                          <a:latin typeface="Century Gothic" panose="020B0502020202020204" pitchFamily="34" charset="0"/>
                        </a:rPr>
                        <a:t>Task</a:t>
                      </a:r>
                    </a:p>
                  </a:txBody>
                  <a:tcPr marL="154553" marR="12880" marT="1288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400" b="0" i="0" u="none" strike="noStrike">
                          <a:solidFill>
                            <a:srgbClr val="000000"/>
                          </a:solidFill>
                          <a:effectLst/>
                          <a:latin typeface="Century Gothic" panose="020B0502020202020204" pitchFamily="34" charset="0"/>
                        </a:rPr>
                        <a:t>Understand body of evidence</a:t>
                      </a:r>
                    </a:p>
                  </a:txBody>
                  <a:tcPr marL="12880" marR="12880" marT="1288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400" b="0" i="0" u="none" strike="noStrike">
                          <a:solidFill>
                            <a:srgbClr val="000000"/>
                          </a:solidFill>
                          <a:effectLst/>
                          <a:latin typeface="Century Gothic" panose="020B0502020202020204" pitchFamily="34" charset="0"/>
                        </a:rPr>
                        <a:t>Explore individual studies</a:t>
                      </a:r>
                    </a:p>
                  </a:txBody>
                  <a:tcPr marL="12880" marR="12880" marT="1288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n-US" sz="1400" b="0" i="0" u="none" strike="noStrike">
                          <a:solidFill>
                            <a:srgbClr val="000000"/>
                          </a:solidFill>
                          <a:effectLst/>
                          <a:latin typeface="Century Gothic" panose="020B0502020202020204" pitchFamily="34" charset="0"/>
                        </a:rPr>
                        <a:t>Examine comparative efficacy/ safety</a:t>
                      </a:r>
                    </a:p>
                  </a:txBody>
                  <a:tcPr marL="12880" marR="12880" marT="1288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400" b="0" i="0" u="none" strike="noStrike">
                          <a:solidFill>
                            <a:srgbClr val="000000"/>
                          </a:solidFill>
                          <a:effectLst/>
                          <a:latin typeface="Century Gothic" panose="020B0502020202020204" pitchFamily="34" charset="0"/>
                        </a:rPr>
                        <a:t>Answer epidemiology question</a:t>
                      </a:r>
                    </a:p>
                  </a:txBody>
                  <a:tcPr marL="12880" marR="12880" marT="1288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n-US" sz="1400" b="0" i="0" u="none" strike="noStrike" dirty="0">
                          <a:solidFill>
                            <a:srgbClr val="000000"/>
                          </a:solidFill>
                          <a:effectLst/>
                          <a:latin typeface="Century Gothic" panose="020B0502020202020204" pitchFamily="34" charset="0"/>
                        </a:rPr>
                        <a:t>Explore heterogeneity</a:t>
                      </a:r>
                    </a:p>
                  </a:txBody>
                  <a:tcPr marL="12880" marR="12880" marT="1288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400" b="0" i="0" u="none" strike="noStrike">
                          <a:solidFill>
                            <a:srgbClr val="000000"/>
                          </a:solidFill>
                          <a:effectLst/>
                          <a:latin typeface="Century Gothic" panose="020B0502020202020204" pitchFamily="34" charset="0"/>
                        </a:rPr>
                        <a:t>Conduct sensitivity analysis</a:t>
                      </a:r>
                    </a:p>
                  </a:txBody>
                  <a:tcPr marL="12880" marR="12880" marT="1288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n-US" sz="1400" b="0" i="0" u="none" strike="noStrike" dirty="0">
                          <a:solidFill>
                            <a:srgbClr val="000000"/>
                          </a:solidFill>
                          <a:effectLst/>
                          <a:latin typeface="Century Gothic" panose="020B0502020202020204" pitchFamily="34" charset="0"/>
                        </a:rPr>
                        <a:t>Save &amp; reuse work</a:t>
                      </a:r>
                    </a:p>
                  </a:txBody>
                  <a:tcPr marL="12880" marR="12880" marT="1288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2994086377"/>
                  </a:ext>
                </a:extLst>
              </a:tr>
              <a:tr h="515175">
                <a:tc gridSpan="2">
                  <a:txBody>
                    <a:bodyPr/>
                    <a:lstStyle/>
                    <a:p>
                      <a:pPr algn="l" rtl="0" fontAlgn="ctr"/>
                      <a:r>
                        <a:rPr lang="en-US" sz="1400" b="1" i="0" u="none" strike="noStrike">
                          <a:solidFill>
                            <a:srgbClr val="FFFFFF"/>
                          </a:solidFill>
                          <a:effectLst/>
                          <a:latin typeface="Century Gothic" panose="020B0502020202020204" pitchFamily="34" charset="0"/>
                        </a:rPr>
                        <a:t>Home page</a:t>
                      </a:r>
                    </a:p>
                  </a:txBody>
                  <a:tcPr marL="84393" marR="84393" marT="42197" marB="421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8355192"/>
                  </a:ext>
                </a:extLst>
              </a:tr>
              <a:tr h="515175">
                <a:tc gridSpan="2">
                  <a:txBody>
                    <a:bodyPr/>
                    <a:lstStyle/>
                    <a:p>
                      <a:pPr algn="l" rtl="0" fontAlgn="ctr"/>
                      <a:r>
                        <a:rPr lang="en-US" sz="1400" b="1" i="0" u="none" strike="noStrike">
                          <a:solidFill>
                            <a:srgbClr val="FFFFFF"/>
                          </a:solidFill>
                          <a:effectLst/>
                          <a:latin typeface="Century Gothic" panose="020B0502020202020204" pitchFamily="34" charset="0"/>
                        </a:rPr>
                        <a:t>Study List</a:t>
                      </a:r>
                    </a:p>
                  </a:txBody>
                  <a:tcPr marL="84393" marR="84393" marT="42197" marB="421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144376475"/>
                  </a:ext>
                </a:extLst>
              </a:tr>
              <a:tr h="515175">
                <a:tc gridSpan="2">
                  <a:txBody>
                    <a:bodyPr/>
                    <a:lstStyle/>
                    <a:p>
                      <a:pPr algn="l" rtl="0" fontAlgn="ctr"/>
                      <a:r>
                        <a:rPr lang="en-US" sz="1400" b="1" i="0" u="none" strike="noStrike">
                          <a:solidFill>
                            <a:srgbClr val="FFFFFF"/>
                          </a:solidFill>
                          <a:effectLst/>
                          <a:latin typeface="Century Gothic" panose="020B0502020202020204" pitchFamily="34" charset="0"/>
                        </a:rPr>
                        <a:t>Data Export Tool</a:t>
                      </a:r>
                    </a:p>
                  </a:txBody>
                  <a:tcPr marL="84393" marR="84393" marT="42197" marB="421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2171488009"/>
                  </a:ext>
                </a:extLst>
              </a:tr>
              <a:tr h="576518">
                <a:tc gridSpan="2">
                  <a:txBody>
                    <a:bodyPr/>
                    <a:lstStyle/>
                    <a:p>
                      <a:pPr algn="l" rtl="0" fontAlgn="ctr"/>
                      <a:r>
                        <a:rPr lang="en-US" sz="1400" b="1" i="0" u="none" strike="noStrike">
                          <a:solidFill>
                            <a:srgbClr val="FFFFFF"/>
                          </a:solidFill>
                          <a:effectLst/>
                          <a:latin typeface="Century Gothic" panose="020B0502020202020204" pitchFamily="34" charset="0"/>
                        </a:rPr>
                        <a:t>Evidence Table Wizard</a:t>
                      </a:r>
                    </a:p>
                  </a:txBody>
                  <a:tcPr marL="84393" marR="84393" marT="42197" marB="421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085584586"/>
                  </a:ext>
                </a:extLst>
              </a:tr>
              <a:tr h="576518">
                <a:tc gridSpan="2">
                  <a:txBody>
                    <a:bodyPr/>
                    <a:lstStyle/>
                    <a:p>
                      <a:pPr algn="l" rtl="0" fontAlgn="ctr"/>
                      <a:r>
                        <a:rPr lang="en-US" sz="1400" b="1" i="0" u="none" strike="noStrike">
                          <a:solidFill>
                            <a:srgbClr val="FFFFFF"/>
                          </a:solidFill>
                          <a:effectLst/>
                          <a:latin typeface="Century Gothic" panose="020B0502020202020204" pitchFamily="34" charset="0"/>
                        </a:rPr>
                        <a:t>Analysis: Direct Meta</a:t>
                      </a:r>
                    </a:p>
                  </a:txBody>
                  <a:tcPr marL="84393" marR="84393" marT="42197" marB="421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322535377"/>
                  </a:ext>
                </a:extLst>
              </a:tr>
              <a:tr h="515175">
                <a:tc gridSpan="2">
                  <a:txBody>
                    <a:bodyPr/>
                    <a:lstStyle/>
                    <a:p>
                      <a:pPr algn="l" rtl="0" fontAlgn="ctr"/>
                      <a:r>
                        <a:rPr lang="en-US" sz="1400" b="1" i="0" u="none" strike="noStrike">
                          <a:solidFill>
                            <a:srgbClr val="FFFFFF"/>
                          </a:solidFill>
                          <a:effectLst/>
                          <a:latin typeface="Century Gothic" panose="020B0502020202020204" pitchFamily="34" charset="0"/>
                        </a:rPr>
                        <a:t>Analysis: Freq. NMA</a:t>
                      </a:r>
                    </a:p>
                  </a:txBody>
                  <a:tcPr marL="84393" marR="84393" marT="42197" marB="421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7E4BD"/>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209770098"/>
                  </a:ext>
                </a:extLst>
              </a:tr>
              <a:tr h="576518">
                <a:tc gridSpan="2">
                  <a:txBody>
                    <a:bodyPr/>
                    <a:lstStyle/>
                    <a:p>
                      <a:pPr algn="l" rtl="0" fontAlgn="ctr"/>
                      <a:r>
                        <a:rPr lang="en-US" sz="1400" b="1" i="0" u="none" strike="noStrike">
                          <a:solidFill>
                            <a:srgbClr val="FFFFFF"/>
                          </a:solidFill>
                          <a:effectLst/>
                          <a:latin typeface="Century Gothic" panose="020B0502020202020204" pitchFamily="34" charset="0"/>
                        </a:rPr>
                        <a:t>Analysis: Bayesian NMA</a:t>
                      </a:r>
                    </a:p>
                  </a:txBody>
                  <a:tcPr marL="84393" marR="84393" marT="42197" marB="421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727351946"/>
                  </a:ext>
                </a:extLst>
              </a:tr>
              <a:tr h="515175">
                <a:tc gridSpan="2">
                  <a:txBody>
                    <a:bodyPr/>
                    <a:lstStyle/>
                    <a:p>
                      <a:pPr algn="l" rtl="0" fontAlgn="ctr"/>
                      <a:r>
                        <a:rPr lang="en-US" sz="1400" b="1" i="0" u="none" strike="noStrike">
                          <a:solidFill>
                            <a:srgbClr val="FFFFFF"/>
                          </a:solidFill>
                          <a:effectLst/>
                          <a:latin typeface="Century Gothic" panose="020B0502020202020204" pitchFamily="34" charset="0"/>
                        </a:rPr>
                        <a:t>Analysis: Cohort</a:t>
                      </a:r>
                    </a:p>
                  </a:txBody>
                  <a:tcPr marL="84393" marR="84393" marT="42197" marB="421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3000" b="0" i="0" u="none" strike="noStrike">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3000" b="0" i="0" u="none" strike="noStrike" dirty="0">
                          <a:solidFill>
                            <a:srgbClr val="000000"/>
                          </a:solidFill>
                          <a:effectLst/>
                          <a:latin typeface="Arial" panose="020B0604020202020204" pitchFamily="34" charset="0"/>
                        </a:rPr>
                        <a:t> </a:t>
                      </a:r>
                    </a:p>
                  </a:txBody>
                  <a:tcPr marL="12880" marR="12880" marT="1288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885002941"/>
                  </a:ext>
                </a:extLst>
              </a:tr>
            </a:tbl>
          </a:graphicData>
        </a:graphic>
      </p:graphicFrame>
      <p:cxnSp>
        <p:nvCxnSpPr>
          <p:cNvPr id="16" name="Straight Arrow Connector 15">
            <a:extLst>
              <a:ext uri="{FF2B5EF4-FFF2-40B4-BE49-F238E27FC236}">
                <a16:creationId xmlns:a16="http://schemas.microsoft.com/office/drawing/2014/main" id="{44CE8C8C-9CD0-4E48-9ADA-ABB9CF14F602}"/>
              </a:ext>
            </a:extLst>
          </p:cNvPr>
          <p:cNvCxnSpPr/>
          <p:nvPr/>
        </p:nvCxnSpPr>
        <p:spPr bwMode="auto">
          <a:xfrm>
            <a:off x="3156031" y="1874159"/>
            <a:ext cx="46163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CF73212-5544-4A41-AA6D-85E62C762E72}"/>
              </a:ext>
            </a:extLst>
          </p:cNvPr>
          <p:cNvCxnSpPr>
            <a:cxnSpLocks/>
          </p:cNvCxnSpPr>
          <p:nvPr/>
        </p:nvCxnSpPr>
        <p:spPr bwMode="auto">
          <a:xfrm>
            <a:off x="2206121" y="1874159"/>
            <a:ext cx="0" cy="2130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pic>
        <p:nvPicPr>
          <p:cNvPr id="22" name="Picture 21">
            <a:extLst>
              <a:ext uri="{FF2B5EF4-FFF2-40B4-BE49-F238E27FC236}">
                <a16:creationId xmlns:a16="http://schemas.microsoft.com/office/drawing/2014/main" id="{9F3A9677-799C-4213-AB31-C3AA2114A7A0}"/>
              </a:ext>
            </a:extLst>
          </p:cNvPr>
          <p:cNvPicPr>
            <a:picLocks noChangeAspect="1"/>
          </p:cNvPicPr>
          <p:nvPr/>
        </p:nvPicPr>
        <p:blipFill>
          <a:blip r:embed="rId2"/>
          <a:stretch>
            <a:fillRect/>
          </a:stretch>
        </p:blipFill>
        <p:spPr>
          <a:xfrm>
            <a:off x="1265086" y="2162499"/>
            <a:ext cx="501569" cy="529434"/>
          </a:xfrm>
          <a:prstGeom prst="rect">
            <a:avLst/>
          </a:prstGeom>
          <a:ln>
            <a:solidFill>
              <a:schemeClr val="bg1"/>
            </a:solidFill>
          </a:ln>
        </p:spPr>
      </p:pic>
      <p:pic>
        <p:nvPicPr>
          <p:cNvPr id="23" name="Picture 22">
            <a:extLst>
              <a:ext uri="{FF2B5EF4-FFF2-40B4-BE49-F238E27FC236}">
                <a16:creationId xmlns:a16="http://schemas.microsoft.com/office/drawing/2014/main" id="{80F80AB3-1C34-4A38-8EBE-C16C8F1870F7}"/>
              </a:ext>
            </a:extLst>
          </p:cNvPr>
          <p:cNvPicPr>
            <a:picLocks noChangeAspect="1"/>
          </p:cNvPicPr>
          <p:nvPr/>
        </p:nvPicPr>
        <p:blipFill>
          <a:blip r:embed="rId3"/>
          <a:stretch>
            <a:fillRect/>
          </a:stretch>
        </p:blipFill>
        <p:spPr>
          <a:xfrm>
            <a:off x="1265086" y="2691933"/>
            <a:ext cx="501569" cy="516107"/>
          </a:xfrm>
          <a:prstGeom prst="rect">
            <a:avLst/>
          </a:prstGeom>
          <a:ln>
            <a:solidFill>
              <a:schemeClr val="bg1"/>
            </a:solidFill>
          </a:ln>
        </p:spPr>
      </p:pic>
      <p:pic>
        <p:nvPicPr>
          <p:cNvPr id="24" name="Picture 23">
            <a:extLst>
              <a:ext uri="{FF2B5EF4-FFF2-40B4-BE49-F238E27FC236}">
                <a16:creationId xmlns:a16="http://schemas.microsoft.com/office/drawing/2014/main" id="{25030E5B-A636-4993-BDD1-693C71344681}"/>
              </a:ext>
            </a:extLst>
          </p:cNvPr>
          <p:cNvPicPr>
            <a:picLocks noChangeAspect="1"/>
          </p:cNvPicPr>
          <p:nvPr/>
        </p:nvPicPr>
        <p:blipFill>
          <a:blip r:embed="rId3"/>
          <a:stretch>
            <a:fillRect/>
          </a:stretch>
        </p:blipFill>
        <p:spPr>
          <a:xfrm>
            <a:off x="1265087" y="3226767"/>
            <a:ext cx="501569" cy="516107"/>
          </a:xfrm>
          <a:prstGeom prst="rect">
            <a:avLst/>
          </a:prstGeom>
          <a:ln>
            <a:solidFill>
              <a:schemeClr val="bg1"/>
            </a:solidFill>
          </a:ln>
        </p:spPr>
      </p:pic>
      <p:pic>
        <p:nvPicPr>
          <p:cNvPr id="25" name="Picture 24">
            <a:extLst>
              <a:ext uri="{FF2B5EF4-FFF2-40B4-BE49-F238E27FC236}">
                <a16:creationId xmlns:a16="http://schemas.microsoft.com/office/drawing/2014/main" id="{194199AE-9675-4F8B-901A-22EB92F02030}"/>
              </a:ext>
            </a:extLst>
          </p:cNvPr>
          <p:cNvPicPr>
            <a:picLocks noChangeAspect="1"/>
          </p:cNvPicPr>
          <p:nvPr/>
        </p:nvPicPr>
        <p:blipFill>
          <a:blip r:embed="rId3"/>
          <a:stretch>
            <a:fillRect/>
          </a:stretch>
        </p:blipFill>
        <p:spPr>
          <a:xfrm>
            <a:off x="1265085" y="3755922"/>
            <a:ext cx="501569" cy="516107"/>
          </a:xfrm>
          <a:prstGeom prst="rect">
            <a:avLst/>
          </a:prstGeom>
          <a:ln>
            <a:solidFill>
              <a:schemeClr val="bg1"/>
            </a:solidFill>
          </a:ln>
        </p:spPr>
      </p:pic>
      <p:pic>
        <p:nvPicPr>
          <p:cNvPr id="26" name="Picture 25">
            <a:extLst>
              <a:ext uri="{FF2B5EF4-FFF2-40B4-BE49-F238E27FC236}">
                <a16:creationId xmlns:a16="http://schemas.microsoft.com/office/drawing/2014/main" id="{B5C6390B-9AED-4308-A91D-5F4309B75F77}"/>
              </a:ext>
            </a:extLst>
          </p:cNvPr>
          <p:cNvPicPr>
            <a:picLocks noChangeAspect="1"/>
          </p:cNvPicPr>
          <p:nvPr/>
        </p:nvPicPr>
        <p:blipFill>
          <a:blip r:embed="rId4"/>
          <a:stretch>
            <a:fillRect/>
          </a:stretch>
        </p:blipFill>
        <p:spPr>
          <a:xfrm>
            <a:off x="1265086" y="4293586"/>
            <a:ext cx="501569" cy="529434"/>
          </a:xfrm>
          <a:prstGeom prst="rect">
            <a:avLst/>
          </a:prstGeom>
        </p:spPr>
      </p:pic>
      <p:pic>
        <p:nvPicPr>
          <p:cNvPr id="27" name="Picture 26">
            <a:extLst>
              <a:ext uri="{FF2B5EF4-FFF2-40B4-BE49-F238E27FC236}">
                <a16:creationId xmlns:a16="http://schemas.microsoft.com/office/drawing/2014/main" id="{DEDEDE86-94D3-4355-829B-DADEC6B268AC}"/>
              </a:ext>
            </a:extLst>
          </p:cNvPr>
          <p:cNvPicPr>
            <a:picLocks noChangeAspect="1"/>
          </p:cNvPicPr>
          <p:nvPr/>
        </p:nvPicPr>
        <p:blipFill>
          <a:blip r:embed="rId4"/>
          <a:stretch>
            <a:fillRect/>
          </a:stretch>
        </p:blipFill>
        <p:spPr>
          <a:xfrm>
            <a:off x="1265084" y="4847948"/>
            <a:ext cx="501569" cy="529434"/>
          </a:xfrm>
          <a:prstGeom prst="rect">
            <a:avLst/>
          </a:prstGeom>
        </p:spPr>
      </p:pic>
      <p:pic>
        <p:nvPicPr>
          <p:cNvPr id="28" name="Picture 27">
            <a:extLst>
              <a:ext uri="{FF2B5EF4-FFF2-40B4-BE49-F238E27FC236}">
                <a16:creationId xmlns:a16="http://schemas.microsoft.com/office/drawing/2014/main" id="{FC199F08-3EE0-4B3A-98F5-5460402FEBF0}"/>
              </a:ext>
            </a:extLst>
          </p:cNvPr>
          <p:cNvPicPr>
            <a:picLocks noChangeAspect="1"/>
          </p:cNvPicPr>
          <p:nvPr/>
        </p:nvPicPr>
        <p:blipFill>
          <a:blip r:embed="rId4"/>
          <a:stretch>
            <a:fillRect/>
          </a:stretch>
        </p:blipFill>
        <p:spPr>
          <a:xfrm>
            <a:off x="1265084" y="5405815"/>
            <a:ext cx="501569" cy="529434"/>
          </a:xfrm>
          <a:prstGeom prst="rect">
            <a:avLst/>
          </a:prstGeom>
        </p:spPr>
      </p:pic>
      <p:pic>
        <p:nvPicPr>
          <p:cNvPr id="29" name="Picture 28">
            <a:extLst>
              <a:ext uri="{FF2B5EF4-FFF2-40B4-BE49-F238E27FC236}">
                <a16:creationId xmlns:a16="http://schemas.microsoft.com/office/drawing/2014/main" id="{6D708239-BE1A-4E3D-84B1-F15A22D355A5}"/>
              </a:ext>
            </a:extLst>
          </p:cNvPr>
          <p:cNvPicPr>
            <a:picLocks noChangeAspect="1"/>
          </p:cNvPicPr>
          <p:nvPr/>
        </p:nvPicPr>
        <p:blipFill>
          <a:blip r:embed="rId4"/>
          <a:stretch>
            <a:fillRect/>
          </a:stretch>
        </p:blipFill>
        <p:spPr>
          <a:xfrm>
            <a:off x="1265083" y="5953205"/>
            <a:ext cx="501569" cy="529434"/>
          </a:xfrm>
          <a:prstGeom prst="rect">
            <a:avLst/>
          </a:prstGeom>
        </p:spPr>
      </p:pic>
    </p:spTree>
    <p:extLst>
      <p:ext uri="{BB962C8B-B14F-4D97-AF65-F5344CB8AC3E}">
        <p14:creationId xmlns:p14="http://schemas.microsoft.com/office/powerpoint/2010/main" val="2043390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035F4E9C-D434-4DC3-BA50-68D88ADD6675}"/>
              </a:ext>
            </a:extLst>
          </p:cNvPr>
          <p:cNvGraphicFramePr>
            <a:graphicFrameLocks noGrp="1"/>
          </p:cNvGraphicFramePr>
          <p:nvPr>
            <p:ph idx="1"/>
            <p:extLst>
              <p:ext uri="{D42A27DB-BD31-4B8C-83A1-F6EECF244321}">
                <p14:modId xmlns:p14="http://schemas.microsoft.com/office/powerpoint/2010/main" val="634191079"/>
              </p:ext>
            </p:extLst>
          </p:nvPr>
        </p:nvGraphicFramePr>
        <p:xfrm>
          <a:off x="2263763" y="1201986"/>
          <a:ext cx="9919320" cy="5285937"/>
        </p:xfrm>
        <a:graphic>
          <a:graphicData uri="http://schemas.openxmlformats.org/drawingml/2006/table">
            <a:tbl>
              <a:tblPr firstRow="1" bandRow="1"/>
              <a:tblGrid>
                <a:gridCol w="1044139">
                  <a:extLst>
                    <a:ext uri="{9D8B030D-6E8A-4147-A177-3AD203B41FA5}">
                      <a16:colId xmlns:a16="http://schemas.microsoft.com/office/drawing/2014/main" val="1517476715"/>
                    </a:ext>
                  </a:extLst>
                </a:gridCol>
                <a:gridCol w="1044139">
                  <a:extLst>
                    <a:ext uri="{9D8B030D-6E8A-4147-A177-3AD203B41FA5}">
                      <a16:colId xmlns:a16="http://schemas.microsoft.com/office/drawing/2014/main" val="2396341266"/>
                    </a:ext>
                  </a:extLst>
                </a:gridCol>
                <a:gridCol w="1044139">
                  <a:extLst>
                    <a:ext uri="{9D8B030D-6E8A-4147-A177-3AD203B41FA5}">
                      <a16:colId xmlns:a16="http://schemas.microsoft.com/office/drawing/2014/main" val="1432409961"/>
                    </a:ext>
                  </a:extLst>
                </a:gridCol>
                <a:gridCol w="1044139">
                  <a:extLst>
                    <a:ext uri="{9D8B030D-6E8A-4147-A177-3AD203B41FA5}">
                      <a16:colId xmlns:a16="http://schemas.microsoft.com/office/drawing/2014/main" val="745920764"/>
                    </a:ext>
                  </a:extLst>
                </a:gridCol>
                <a:gridCol w="1218162">
                  <a:extLst>
                    <a:ext uri="{9D8B030D-6E8A-4147-A177-3AD203B41FA5}">
                      <a16:colId xmlns:a16="http://schemas.microsoft.com/office/drawing/2014/main" val="3030985618"/>
                    </a:ext>
                  </a:extLst>
                </a:gridCol>
                <a:gridCol w="1218162">
                  <a:extLst>
                    <a:ext uri="{9D8B030D-6E8A-4147-A177-3AD203B41FA5}">
                      <a16:colId xmlns:a16="http://schemas.microsoft.com/office/drawing/2014/main" val="4144017969"/>
                    </a:ext>
                  </a:extLst>
                </a:gridCol>
                <a:gridCol w="1252736">
                  <a:extLst>
                    <a:ext uri="{9D8B030D-6E8A-4147-A177-3AD203B41FA5}">
                      <a16:colId xmlns:a16="http://schemas.microsoft.com/office/drawing/2014/main" val="1765095286"/>
                    </a:ext>
                  </a:extLst>
                </a:gridCol>
                <a:gridCol w="1009565">
                  <a:extLst>
                    <a:ext uri="{9D8B030D-6E8A-4147-A177-3AD203B41FA5}">
                      <a16:colId xmlns:a16="http://schemas.microsoft.com/office/drawing/2014/main" val="2046980442"/>
                    </a:ext>
                  </a:extLst>
                </a:gridCol>
                <a:gridCol w="1044139">
                  <a:extLst>
                    <a:ext uri="{9D8B030D-6E8A-4147-A177-3AD203B41FA5}">
                      <a16:colId xmlns:a16="http://schemas.microsoft.com/office/drawing/2014/main" val="331110102"/>
                    </a:ext>
                  </a:extLst>
                </a:gridCol>
              </a:tblGrid>
              <a:tr h="886466">
                <a:tc>
                  <a:txBody>
                    <a:bodyPr/>
                    <a:lstStyle/>
                    <a:p>
                      <a:pPr algn="ctr" rtl="0" fontAlgn="ctr"/>
                      <a:r>
                        <a:rPr lang="en-US" sz="1400" b="1" i="0" u="none" strike="noStrike">
                          <a:solidFill>
                            <a:srgbClr val="FFFFFF"/>
                          </a:solidFill>
                          <a:effectLst/>
                          <a:latin typeface="Century Gothic" panose="020B0502020202020204" pitchFamily="34" charset="0"/>
                        </a:rPr>
                        <a:t>Tools</a:t>
                      </a:r>
                    </a:p>
                  </a:txBody>
                  <a:tcPr marL="11979" marR="143752" marT="1197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400" b="1" i="0" u="none" strike="noStrike" dirty="0">
                          <a:solidFill>
                            <a:srgbClr val="FFFFFF"/>
                          </a:solidFill>
                          <a:effectLst/>
                          <a:latin typeface="Century Gothic" panose="020B0502020202020204" pitchFamily="34" charset="0"/>
                        </a:rPr>
                        <a:t>Task</a:t>
                      </a:r>
                    </a:p>
                  </a:txBody>
                  <a:tcPr marL="143752" marR="11979" marT="1197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400" b="0" i="0" u="none" strike="noStrike">
                          <a:solidFill>
                            <a:srgbClr val="000000"/>
                          </a:solidFill>
                          <a:effectLst/>
                          <a:latin typeface="Century Gothic" panose="020B0502020202020204" pitchFamily="34" charset="0"/>
                        </a:rPr>
                        <a:t>Understand body of evidence</a:t>
                      </a:r>
                    </a:p>
                  </a:txBody>
                  <a:tcPr marL="11979" marR="11979" marT="1197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400" b="0" i="0" u="none" strike="noStrike">
                          <a:solidFill>
                            <a:srgbClr val="000000"/>
                          </a:solidFill>
                          <a:effectLst/>
                          <a:latin typeface="Century Gothic" panose="020B0502020202020204" pitchFamily="34" charset="0"/>
                        </a:rPr>
                        <a:t>Explore individual studies</a:t>
                      </a:r>
                    </a:p>
                  </a:txBody>
                  <a:tcPr marL="11979" marR="11979" marT="1197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n-US" sz="1400" b="0" i="0" u="none" strike="noStrike">
                          <a:solidFill>
                            <a:srgbClr val="000000"/>
                          </a:solidFill>
                          <a:effectLst/>
                          <a:latin typeface="Century Gothic" panose="020B0502020202020204" pitchFamily="34" charset="0"/>
                        </a:rPr>
                        <a:t>Examine comparative efficacy/ safety</a:t>
                      </a:r>
                    </a:p>
                  </a:txBody>
                  <a:tcPr marL="11979" marR="11979" marT="1197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400" b="0" i="0" u="none" strike="noStrike">
                          <a:solidFill>
                            <a:srgbClr val="000000"/>
                          </a:solidFill>
                          <a:effectLst/>
                          <a:latin typeface="Century Gothic" panose="020B0502020202020204" pitchFamily="34" charset="0"/>
                        </a:rPr>
                        <a:t>Answer epidemiology question</a:t>
                      </a:r>
                    </a:p>
                  </a:txBody>
                  <a:tcPr marL="11979" marR="11979" marT="1197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n-US" sz="1400" b="0" i="0" u="none" strike="noStrike">
                          <a:solidFill>
                            <a:srgbClr val="000000"/>
                          </a:solidFill>
                          <a:effectLst/>
                          <a:latin typeface="Century Gothic" panose="020B0502020202020204" pitchFamily="34" charset="0"/>
                        </a:rPr>
                        <a:t>Explore heterogeneity</a:t>
                      </a:r>
                    </a:p>
                  </a:txBody>
                  <a:tcPr marL="11979" marR="11979" marT="1197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400" b="0" i="0" u="none" strike="noStrike">
                          <a:solidFill>
                            <a:srgbClr val="000000"/>
                          </a:solidFill>
                          <a:effectLst/>
                          <a:latin typeface="Century Gothic" panose="020B0502020202020204" pitchFamily="34" charset="0"/>
                        </a:rPr>
                        <a:t>Conduct sensitivity analysis</a:t>
                      </a:r>
                    </a:p>
                  </a:txBody>
                  <a:tcPr marL="11979" marR="11979" marT="1197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n-US" sz="1400" b="0" i="0" u="none" strike="noStrike" dirty="0">
                          <a:solidFill>
                            <a:srgbClr val="000000"/>
                          </a:solidFill>
                          <a:effectLst/>
                          <a:latin typeface="Century Gothic" panose="020B0502020202020204" pitchFamily="34" charset="0"/>
                        </a:rPr>
                        <a:t>Save &amp; reuse work</a:t>
                      </a:r>
                    </a:p>
                  </a:txBody>
                  <a:tcPr marL="11979" marR="11979" marT="1197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635803743"/>
                  </a:ext>
                </a:extLst>
              </a:tr>
              <a:tr h="479171">
                <a:tc gridSpan="2">
                  <a:txBody>
                    <a:bodyPr/>
                    <a:lstStyle/>
                    <a:p>
                      <a:pPr algn="l" rtl="0" fontAlgn="ctr"/>
                      <a:r>
                        <a:rPr lang="en-US" sz="1200" b="1" i="0" u="none" strike="noStrike">
                          <a:solidFill>
                            <a:srgbClr val="FFFFFF"/>
                          </a:solidFill>
                          <a:effectLst/>
                          <a:latin typeface="Century Gothic" panose="020B0502020202020204" pitchFamily="34" charset="0"/>
                        </a:rPr>
                        <a:t>Reports: Term Index</a:t>
                      </a:r>
                    </a:p>
                  </a:txBody>
                  <a:tcPr marL="85482" marR="85482" marT="42741" marB="4274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566088509"/>
                  </a:ext>
                </a:extLst>
              </a:tr>
              <a:tr h="479171">
                <a:tc gridSpan="2">
                  <a:txBody>
                    <a:bodyPr/>
                    <a:lstStyle/>
                    <a:p>
                      <a:pPr algn="l" rtl="0" fontAlgn="ctr"/>
                      <a:r>
                        <a:rPr lang="en-US" sz="1200" b="1" i="0" u="none" strike="noStrike">
                          <a:solidFill>
                            <a:srgbClr val="FFFFFF"/>
                          </a:solidFill>
                          <a:effectLst/>
                          <a:latin typeface="Century Gothic" panose="020B0502020202020204" pitchFamily="34" charset="0"/>
                        </a:rPr>
                        <a:t>Reports: EOD</a:t>
                      </a:r>
                    </a:p>
                  </a:txBody>
                  <a:tcPr marL="85482" marR="85482" marT="42741" marB="4274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7E4BD"/>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670437690"/>
                  </a:ext>
                </a:extLst>
              </a:tr>
              <a:tr h="479171">
                <a:tc gridSpan="2">
                  <a:txBody>
                    <a:bodyPr/>
                    <a:lstStyle/>
                    <a:p>
                      <a:pPr algn="l" rtl="0" fontAlgn="ctr"/>
                      <a:r>
                        <a:rPr lang="en-US" sz="1200" b="1" i="0" u="none" strike="noStrike">
                          <a:solidFill>
                            <a:srgbClr val="FFFFFF"/>
                          </a:solidFill>
                          <a:effectLst/>
                          <a:latin typeface="Century Gothic" panose="020B0502020202020204" pitchFamily="34" charset="0"/>
                        </a:rPr>
                        <a:t>Reports: “Other”</a:t>
                      </a:r>
                    </a:p>
                  </a:txBody>
                  <a:tcPr marL="85482" marR="85482" marT="42741" marB="4274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1D8E9"/>
                    </a:solidFill>
                  </a:tcPr>
                </a:tc>
                <a:extLst>
                  <a:ext uri="{0D108BD9-81ED-4DB2-BD59-A6C34878D82A}">
                    <a16:rowId xmlns:a16="http://schemas.microsoft.com/office/drawing/2014/main" val="3833809459"/>
                  </a:ext>
                </a:extLst>
              </a:tr>
              <a:tr h="522637">
                <a:tc gridSpan="2">
                  <a:txBody>
                    <a:bodyPr/>
                    <a:lstStyle/>
                    <a:p>
                      <a:pPr algn="l" rtl="0" fontAlgn="ctr"/>
                      <a:r>
                        <a:rPr lang="en-US" sz="1200" b="1" i="0" u="none" strike="noStrike">
                          <a:solidFill>
                            <a:srgbClr val="FFFFFF"/>
                          </a:solidFill>
                          <a:effectLst/>
                          <a:latin typeface="Century Gothic" panose="020B0502020202020204" pitchFamily="34" charset="0"/>
                        </a:rPr>
                        <a:t>Evidence Value Statements</a:t>
                      </a:r>
                    </a:p>
                  </a:txBody>
                  <a:tcPr marL="85482" marR="85482" marT="42741" marB="4274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7E4BD"/>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7E4BD"/>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1D8E9"/>
                    </a:solidFill>
                  </a:tcPr>
                </a:tc>
                <a:extLst>
                  <a:ext uri="{0D108BD9-81ED-4DB2-BD59-A6C34878D82A}">
                    <a16:rowId xmlns:a16="http://schemas.microsoft.com/office/drawing/2014/main" val="3052831548"/>
                  </a:ext>
                </a:extLst>
              </a:tr>
              <a:tr h="522637">
                <a:tc gridSpan="2">
                  <a:txBody>
                    <a:bodyPr/>
                    <a:lstStyle/>
                    <a:p>
                      <a:pPr algn="l" rtl="0" fontAlgn="ctr"/>
                      <a:r>
                        <a:rPr lang="en-US" sz="1200" b="1" i="0" u="none" strike="noStrike" dirty="0">
                          <a:solidFill>
                            <a:srgbClr val="FFFFFF"/>
                          </a:solidFill>
                          <a:effectLst/>
                          <a:latin typeface="Century Gothic" panose="020B0502020202020204" pitchFamily="34" charset="0"/>
                        </a:rPr>
                        <a:t>Workflow Management</a:t>
                      </a:r>
                    </a:p>
                  </a:txBody>
                  <a:tcPr marL="85482" marR="85482" marT="42741" marB="4274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1931970297"/>
                  </a:ext>
                </a:extLst>
              </a:tr>
              <a:tr h="479171">
                <a:tc gridSpan="2">
                  <a:txBody>
                    <a:bodyPr/>
                    <a:lstStyle/>
                    <a:p>
                      <a:pPr algn="l" rtl="0" fontAlgn="ctr"/>
                      <a:r>
                        <a:rPr lang="en-US" sz="1200" b="1" i="0" u="none" strike="noStrike">
                          <a:solidFill>
                            <a:srgbClr val="FFFFFF"/>
                          </a:solidFill>
                          <a:effectLst/>
                          <a:latin typeface="Century Gothic" panose="020B0502020202020204" pitchFamily="34" charset="0"/>
                        </a:rPr>
                        <a:t>Study Summary</a:t>
                      </a:r>
                    </a:p>
                  </a:txBody>
                  <a:tcPr marL="85482" marR="85482" marT="42741" marB="4274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2712680762"/>
                  </a:ext>
                </a:extLst>
              </a:tr>
              <a:tr h="479171">
                <a:tc gridSpan="2">
                  <a:txBody>
                    <a:bodyPr/>
                    <a:lstStyle/>
                    <a:p>
                      <a:pPr algn="l" rtl="0" fontAlgn="ctr"/>
                      <a:r>
                        <a:rPr lang="en-US" sz="1200" b="1" i="0" u="none" strike="noStrike">
                          <a:solidFill>
                            <a:srgbClr val="FFFFFF"/>
                          </a:solidFill>
                          <a:effectLst/>
                          <a:latin typeface="Century Gothic" panose="020B0502020202020204" pitchFamily="34" charset="0"/>
                        </a:rPr>
                        <a:t>Bubble Chart</a:t>
                      </a:r>
                    </a:p>
                  </a:txBody>
                  <a:tcPr marL="85482" marR="85482" marT="42741" marB="4274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355810957"/>
                  </a:ext>
                </a:extLst>
              </a:tr>
              <a:tr h="479171">
                <a:tc gridSpan="2">
                  <a:txBody>
                    <a:bodyPr/>
                    <a:lstStyle/>
                    <a:p>
                      <a:pPr algn="l" rtl="0" fontAlgn="ctr"/>
                      <a:r>
                        <a:rPr lang="en-US" sz="1200" b="1" i="0" u="none" strike="noStrike">
                          <a:solidFill>
                            <a:srgbClr val="FFFFFF"/>
                          </a:solidFill>
                          <a:effectLst/>
                          <a:latin typeface="Century Gothic" panose="020B0502020202020204" pitchFamily="34" charset="0"/>
                        </a:rPr>
                        <a:t>Parallel Axis Chart</a:t>
                      </a:r>
                    </a:p>
                  </a:txBody>
                  <a:tcPr marL="85482" marR="85482" marT="42741" marB="4274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fontAlgn="t"/>
                      <a:r>
                        <a:rPr lang="en-US" sz="2900" b="0" i="0" u="none" strike="noStrike" dirty="0">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880784806"/>
                  </a:ext>
                </a:extLst>
              </a:tr>
              <a:tr h="479171">
                <a:tc gridSpan="2">
                  <a:txBody>
                    <a:bodyPr/>
                    <a:lstStyle/>
                    <a:p>
                      <a:pPr algn="l" rtl="0" fontAlgn="ctr"/>
                      <a:r>
                        <a:rPr lang="en-US" sz="1200" b="1" i="0" u="none" strike="noStrike">
                          <a:solidFill>
                            <a:srgbClr val="FFFFFF"/>
                          </a:solidFill>
                          <a:effectLst/>
                          <a:latin typeface="Century Gothic" panose="020B0502020202020204" pitchFamily="34" charset="0"/>
                        </a:rPr>
                        <a:t>Filters</a:t>
                      </a:r>
                    </a:p>
                  </a:txBody>
                  <a:tcPr marL="85482" marR="85482" marT="42741" marB="4274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tc>
                  <a:txBody>
                    <a:bodyPr/>
                    <a:lstStyle/>
                    <a:p>
                      <a:pPr algn="l" fontAlgn="t"/>
                      <a:r>
                        <a:rPr lang="en-US" sz="2900" b="0" i="0" u="none" strike="noStrike" dirty="0">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dirty="0">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dirty="0">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algn="l" fontAlgn="t"/>
                      <a:r>
                        <a:rPr lang="en-US" sz="2900" b="0" i="0" u="none" strike="noStrike" dirty="0">
                          <a:solidFill>
                            <a:srgbClr val="000000"/>
                          </a:solidFill>
                          <a:effectLst/>
                          <a:latin typeface="Arial" panose="020B0604020202020204" pitchFamily="34" charset="0"/>
                        </a:rPr>
                        <a:t> </a:t>
                      </a:r>
                    </a:p>
                  </a:txBody>
                  <a:tcPr marL="11979" marR="11979" marT="1197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3400746896"/>
                  </a:ext>
                </a:extLst>
              </a:tr>
            </a:tbl>
          </a:graphicData>
        </a:graphic>
      </p:graphicFrame>
      <p:sp>
        <p:nvSpPr>
          <p:cNvPr id="3" name="Title 2"/>
          <p:cNvSpPr>
            <a:spLocks noGrp="1"/>
          </p:cNvSpPr>
          <p:nvPr>
            <p:ph type="title"/>
          </p:nvPr>
        </p:nvSpPr>
        <p:spPr/>
        <p:txBody>
          <a:bodyPr/>
          <a:lstStyle/>
          <a:p>
            <a:r>
              <a:rPr lang="en-US" dirty="0"/>
              <a:t>DOC Data: Task-Tool Matrix</a:t>
            </a:r>
          </a:p>
        </p:txBody>
      </p:sp>
      <p:cxnSp>
        <p:nvCxnSpPr>
          <p:cNvPr id="16" name="Straight Arrow Connector 15">
            <a:extLst>
              <a:ext uri="{FF2B5EF4-FFF2-40B4-BE49-F238E27FC236}">
                <a16:creationId xmlns:a16="http://schemas.microsoft.com/office/drawing/2014/main" id="{44CE8C8C-9CD0-4E48-9ADA-ABB9CF14F602}"/>
              </a:ext>
            </a:extLst>
          </p:cNvPr>
          <p:cNvCxnSpPr/>
          <p:nvPr/>
        </p:nvCxnSpPr>
        <p:spPr bwMode="auto">
          <a:xfrm>
            <a:off x="3666436" y="1844902"/>
            <a:ext cx="46163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CF73212-5544-4A41-AA6D-85E62C762E72}"/>
              </a:ext>
            </a:extLst>
          </p:cNvPr>
          <p:cNvCxnSpPr>
            <a:cxnSpLocks/>
          </p:cNvCxnSpPr>
          <p:nvPr/>
        </p:nvCxnSpPr>
        <p:spPr bwMode="auto">
          <a:xfrm>
            <a:off x="2725404" y="1773881"/>
            <a:ext cx="0" cy="2130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pic>
        <p:nvPicPr>
          <p:cNvPr id="8" name="Picture 7">
            <a:extLst>
              <a:ext uri="{FF2B5EF4-FFF2-40B4-BE49-F238E27FC236}">
                <a16:creationId xmlns:a16="http://schemas.microsoft.com/office/drawing/2014/main" id="{259D70F7-C69E-4C62-9869-531EE0DFC730}"/>
              </a:ext>
            </a:extLst>
          </p:cNvPr>
          <p:cNvPicPr>
            <a:picLocks noChangeAspect="1"/>
          </p:cNvPicPr>
          <p:nvPr/>
        </p:nvPicPr>
        <p:blipFill>
          <a:blip r:embed="rId2"/>
          <a:stretch>
            <a:fillRect/>
          </a:stretch>
        </p:blipFill>
        <p:spPr>
          <a:xfrm>
            <a:off x="1793247" y="2081272"/>
            <a:ext cx="470516" cy="490973"/>
          </a:xfrm>
          <a:prstGeom prst="rect">
            <a:avLst/>
          </a:prstGeom>
          <a:ln>
            <a:solidFill>
              <a:schemeClr val="bg1"/>
            </a:solidFill>
          </a:ln>
        </p:spPr>
      </p:pic>
      <p:pic>
        <p:nvPicPr>
          <p:cNvPr id="13" name="Picture 12">
            <a:extLst>
              <a:ext uri="{FF2B5EF4-FFF2-40B4-BE49-F238E27FC236}">
                <a16:creationId xmlns:a16="http://schemas.microsoft.com/office/drawing/2014/main" id="{1F9905DB-1CD3-406D-BD53-8720FFB99684}"/>
              </a:ext>
            </a:extLst>
          </p:cNvPr>
          <p:cNvPicPr>
            <a:picLocks noChangeAspect="1"/>
          </p:cNvPicPr>
          <p:nvPr/>
        </p:nvPicPr>
        <p:blipFill>
          <a:blip r:embed="rId2"/>
          <a:stretch>
            <a:fillRect/>
          </a:stretch>
        </p:blipFill>
        <p:spPr>
          <a:xfrm>
            <a:off x="1793247" y="2567228"/>
            <a:ext cx="470516" cy="490973"/>
          </a:xfrm>
          <a:prstGeom prst="rect">
            <a:avLst/>
          </a:prstGeom>
          <a:ln>
            <a:solidFill>
              <a:schemeClr val="bg1"/>
            </a:solidFill>
          </a:ln>
        </p:spPr>
      </p:pic>
      <p:pic>
        <p:nvPicPr>
          <p:cNvPr id="14" name="Picture 13">
            <a:extLst>
              <a:ext uri="{FF2B5EF4-FFF2-40B4-BE49-F238E27FC236}">
                <a16:creationId xmlns:a16="http://schemas.microsoft.com/office/drawing/2014/main" id="{E98EA9CC-518E-46A6-AE91-D58A1A5355B3}"/>
              </a:ext>
            </a:extLst>
          </p:cNvPr>
          <p:cNvPicPr>
            <a:picLocks noChangeAspect="1"/>
          </p:cNvPicPr>
          <p:nvPr/>
        </p:nvPicPr>
        <p:blipFill>
          <a:blip r:embed="rId2"/>
          <a:stretch>
            <a:fillRect/>
          </a:stretch>
        </p:blipFill>
        <p:spPr>
          <a:xfrm>
            <a:off x="1793247" y="3053184"/>
            <a:ext cx="470516" cy="490973"/>
          </a:xfrm>
          <a:prstGeom prst="rect">
            <a:avLst/>
          </a:prstGeom>
          <a:ln>
            <a:solidFill>
              <a:schemeClr val="bg1"/>
            </a:solidFill>
          </a:ln>
        </p:spPr>
      </p:pic>
      <p:pic>
        <p:nvPicPr>
          <p:cNvPr id="15" name="Picture 14">
            <a:extLst>
              <a:ext uri="{FF2B5EF4-FFF2-40B4-BE49-F238E27FC236}">
                <a16:creationId xmlns:a16="http://schemas.microsoft.com/office/drawing/2014/main" id="{2331F8BF-9D90-414B-9E5E-41917BFB6CE6}"/>
              </a:ext>
            </a:extLst>
          </p:cNvPr>
          <p:cNvPicPr>
            <a:picLocks noChangeAspect="1"/>
          </p:cNvPicPr>
          <p:nvPr/>
        </p:nvPicPr>
        <p:blipFill>
          <a:blip r:embed="rId2"/>
          <a:stretch>
            <a:fillRect/>
          </a:stretch>
        </p:blipFill>
        <p:spPr>
          <a:xfrm>
            <a:off x="1793247" y="3553154"/>
            <a:ext cx="470516" cy="490973"/>
          </a:xfrm>
          <a:prstGeom prst="rect">
            <a:avLst/>
          </a:prstGeom>
          <a:ln>
            <a:solidFill>
              <a:schemeClr val="bg1"/>
            </a:solidFill>
          </a:ln>
        </p:spPr>
      </p:pic>
      <p:pic>
        <p:nvPicPr>
          <p:cNvPr id="9" name="Picture 8">
            <a:extLst>
              <a:ext uri="{FF2B5EF4-FFF2-40B4-BE49-F238E27FC236}">
                <a16:creationId xmlns:a16="http://schemas.microsoft.com/office/drawing/2014/main" id="{1F03E148-432E-44D9-9985-5A292F13812B}"/>
              </a:ext>
            </a:extLst>
          </p:cNvPr>
          <p:cNvPicPr>
            <a:picLocks noChangeAspect="1"/>
          </p:cNvPicPr>
          <p:nvPr/>
        </p:nvPicPr>
        <p:blipFill>
          <a:blip r:embed="rId3"/>
          <a:stretch>
            <a:fillRect/>
          </a:stretch>
        </p:blipFill>
        <p:spPr>
          <a:xfrm>
            <a:off x="1793247" y="4061205"/>
            <a:ext cx="470516" cy="504611"/>
          </a:xfrm>
          <a:prstGeom prst="rect">
            <a:avLst/>
          </a:prstGeom>
          <a:ln>
            <a:solidFill>
              <a:schemeClr val="bg1"/>
            </a:solidFill>
          </a:ln>
        </p:spPr>
      </p:pic>
      <p:pic>
        <p:nvPicPr>
          <p:cNvPr id="18" name="Picture 17">
            <a:extLst>
              <a:ext uri="{FF2B5EF4-FFF2-40B4-BE49-F238E27FC236}">
                <a16:creationId xmlns:a16="http://schemas.microsoft.com/office/drawing/2014/main" id="{75C31581-8FE8-4CBF-B8D8-3CB24FB260FA}"/>
              </a:ext>
            </a:extLst>
          </p:cNvPr>
          <p:cNvPicPr>
            <a:picLocks noChangeAspect="1"/>
          </p:cNvPicPr>
          <p:nvPr/>
        </p:nvPicPr>
        <p:blipFill>
          <a:blip r:embed="rId4"/>
          <a:stretch>
            <a:fillRect/>
          </a:stretch>
        </p:blipFill>
        <p:spPr>
          <a:xfrm>
            <a:off x="1797707" y="4582894"/>
            <a:ext cx="466056" cy="479565"/>
          </a:xfrm>
          <a:prstGeom prst="rect">
            <a:avLst/>
          </a:prstGeom>
          <a:ln>
            <a:solidFill>
              <a:schemeClr val="bg1"/>
            </a:solidFill>
          </a:ln>
        </p:spPr>
      </p:pic>
      <p:pic>
        <p:nvPicPr>
          <p:cNvPr id="19" name="Picture 18">
            <a:extLst>
              <a:ext uri="{FF2B5EF4-FFF2-40B4-BE49-F238E27FC236}">
                <a16:creationId xmlns:a16="http://schemas.microsoft.com/office/drawing/2014/main" id="{8F4A4266-6EB7-4831-A472-B3054D567874}"/>
              </a:ext>
            </a:extLst>
          </p:cNvPr>
          <p:cNvPicPr>
            <a:picLocks noChangeAspect="1"/>
          </p:cNvPicPr>
          <p:nvPr/>
        </p:nvPicPr>
        <p:blipFill>
          <a:blip r:embed="rId4"/>
          <a:stretch>
            <a:fillRect/>
          </a:stretch>
        </p:blipFill>
        <p:spPr>
          <a:xfrm>
            <a:off x="1793247" y="5070659"/>
            <a:ext cx="466056" cy="479565"/>
          </a:xfrm>
          <a:prstGeom prst="rect">
            <a:avLst/>
          </a:prstGeom>
          <a:ln>
            <a:solidFill>
              <a:schemeClr val="bg1"/>
            </a:solidFill>
          </a:ln>
        </p:spPr>
      </p:pic>
      <p:pic>
        <p:nvPicPr>
          <p:cNvPr id="20" name="Picture 19">
            <a:extLst>
              <a:ext uri="{FF2B5EF4-FFF2-40B4-BE49-F238E27FC236}">
                <a16:creationId xmlns:a16="http://schemas.microsoft.com/office/drawing/2014/main" id="{E22ADC88-0D39-4C11-9FA9-E99CC591A949}"/>
              </a:ext>
            </a:extLst>
          </p:cNvPr>
          <p:cNvPicPr>
            <a:picLocks noChangeAspect="1"/>
          </p:cNvPicPr>
          <p:nvPr/>
        </p:nvPicPr>
        <p:blipFill>
          <a:blip r:embed="rId4"/>
          <a:stretch>
            <a:fillRect/>
          </a:stretch>
        </p:blipFill>
        <p:spPr>
          <a:xfrm>
            <a:off x="1793247" y="5550911"/>
            <a:ext cx="466056" cy="479565"/>
          </a:xfrm>
          <a:prstGeom prst="rect">
            <a:avLst/>
          </a:prstGeom>
          <a:ln>
            <a:solidFill>
              <a:schemeClr val="bg1"/>
            </a:solidFill>
          </a:ln>
        </p:spPr>
      </p:pic>
      <p:pic>
        <p:nvPicPr>
          <p:cNvPr id="21" name="Picture 20">
            <a:extLst>
              <a:ext uri="{FF2B5EF4-FFF2-40B4-BE49-F238E27FC236}">
                <a16:creationId xmlns:a16="http://schemas.microsoft.com/office/drawing/2014/main" id="{F5DD3BB0-6158-4F39-8C50-7B54BAC97C62}"/>
              </a:ext>
            </a:extLst>
          </p:cNvPr>
          <p:cNvPicPr>
            <a:picLocks noChangeAspect="1"/>
          </p:cNvPicPr>
          <p:nvPr/>
        </p:nvPicPr>
        <p:blipFill>
          <a:blip r:embed="rId4"/>
          <a:stretch>
            <a:fillRect/>
          </a:stretch>
        </p:blipFill>
        <p:spPr>
          <a:xfrm>
            <a:off x="1788787" y="6008358"/>
            <a:ext cx="466056" cy="479565"/>
          </a:xfrm>
          <a:prstGeom prst="rect">
            <a:avLst/>
          </a:prstGeom>
          <a:ln>
            <a:solidFill>
              <a:schemeClr val="bg1"/>
            </a:solidFill>
          </a:ln>
        </p:spPr>
      </p:pic>
      <p:pic>
        <p:nvPicPr>
          <p:cNvPr id="22" name="Picture 21">
            <a:extLst>
              <a:ext uri="{FF2B5EF4-FFF2-40B4-BE49-F238E27FC236}">
                <a16:creationId xmlns:a16="http://schemas.microsoft.com/office/drawing/2014/main" id="{10CDE677-F799-4364-B87E-C00045E1724E}"/>
              </a:ext>
            </a:extLst>
          </p:cNvPr>
          <p:cNvPicPr>
            <a:picLocks noChangeAspect="1"/>
          </p:cNvPicPr>
          <p:nvPr/>
        </p:nvPicPr>
        <p:blipFill>
          <a:blip r:embed="rId5"/>
          <a:stretch>
            <a:fillRect/>
          </a:stretch>
        </p:blipFill>
        <p:spPr>
          <a:xfrm>
            <a:off x="1313854" y="6008358"/>
            <a:ext cx="452760" cy="477913"/>
          </a:xfrm>
          <a:prstGeom prst="rect">
            <a:avLst/>
          </a:prstGeom>
        </p:spPr>
      </p:pic>
    </p:spTree>
    <p:extLst>
      <p:ext uri="{BB962C8B-B14F-4D97-AF65-F5344CB8AC3E}">
        <p14:creationId xmlns:p14="http://schemas.microsoft.com/office/powerpoint/2010/main" val="3539597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593B-7D02-44A7-953D-C9FCDC33DB04}"/>
              </a:ext>
            </a:extLst>
          </p:cNvPr>
          <p:cNvSpPr>
            <a:spLocks noGrp="1"/>
          </p:cNvSpPr>
          <p:nvPr>
            <p:ph type="title"/>
          </p:nvPr>
        </p:nvSpPr>
        <p:spPr/>
        <p:txBody>
          <a:bodyPr/>
          <a:lstStyle/>
          <a:p>
            <a:r>
              <a:rPr lang="en-US" dirty="0"/>
              <a:t>Training Curriculum</a:t>
            </a:r>
          </a:p>
        </p:txBody>
      </p:sp>
      <p:graphicFrame>
        <p:nvGraphicFramePr>
          <p:cNvPr id="5" name="Diagram 4">
            <a:extLst>
              <a:ext uri="{FF2B5EF4-FFF2-40B4-BE49-F238E27FC236}">
                <a16:creationId xmlns:a16="http://schemas.microsoft.com/office/drawing/2014/main" id="{6DAB7439-0D85-4E50-AC13-7B6AC2E5BFBC}"/>
              </a:ext>
            </a:extLst>
          </p:cNvPr>
          <p:cNvGraphicFramePr/>
          <p:nvPr>
            <p:extLst>
              <p:ext uri="{D42A27DB-BD31-4B8C-83A1-F6EECF244321}">
                <p14:modId xmlns:p14="http://schemas.microsoft.com/office/powerpoint/2010/main" val="1198936149"/>
              </p:ext>
            </p:extLst>
          </p:nvPr>
        </p:nvGraphicFramePr>
        <p:xfrm>
          <a:off x="1524000" y="1219201"/>
          <a:ext cx="8560904" cy="487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252955E-9601-4AD5-AD50-42ECEADF962B}"/>
              </a:ext>
            </a:extLst>
          </p:cNvPr>
          <p:cNvSpPr txBox="1"/>
          <p:nvPr/>
        </p:nvSpPr>
        <p:spPr>
          <a:xfrm>
            <a:off x="5943599" y="6227105"/>
            <a:ext cx="5029201" cy="584775"/>
          </a:xfrm>
          <a:prstGeom prst="rect">
            <a:avLst/>
          </a:prstGeom>
          <a:noFill/>
          <a:ln>
            <a:solidFill>
              <a:schemeClr val="tx2">
                <a:lumMod val="75000"/>
              </a:schemeClr>
            </a:solidFill>
          </a:ln>
        </p:spPr>
        <p:txBody>
          <a:bodyPr wrap="square" rtlCol="0">
            <a:spAutoFit/>
          </a:bodyPr>
          <a:lstStyle/>
          <a:p>
            <a:r>
              <a:rPr lang="en-US" sz="1600" dirty="0"/>
              <a:t>For training information, please contact sanofi.support@doctorevidence.com</a:t>
            </a:r>
          </a:p>
        </p:txBody>
      </p:sp>
    </p:spTree>
    <p:extLst>
      <p:ext uri="{BB962C8B-B14F-4D97-AF65-F5344CB8AC3E}">
        <p14:creationId xmlns:p14="http://schemas.microsoft.com/office/powerpoint/2010/main" val="1300753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Requesting a Customized Library Package</a:t>
            </a:r>
          </a:p>
        </p:txBody>
      </p:sp>
      <p:sp>
        <p:nvSpPr>
          <p:cNvPr id="5" name="Rectangle 4"/>
          <p:cNvSpPr/>
          <p:nvPr/>
        </p:nvSpPr>
        <p:spPr>
          <a:xfrm>
            <a:off x="1920240" y="1118721"/>
            <a:ext cx="107018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hlinkClick r:id="rId3"/>
              </a:rPr>
              <a:t>https://reports.doctorevidence.com/pages/Client/ServiceProject.aspx</a:t>
            </a: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pic>
        <p:nvPicPr>
          <p:cNvPr id="2" name="Picture 1"/>
          <p:cNvPicPr>
            <a:picLocks noChangeAspect="1"/>
          </p:cNvPicPr>
          <p:nvPr/>
        </p:nvPicPr>
        <p:blipFill>
          <a:blip r:embed="rId4"/>
          <a:stretch>
            <a:fillRect/>
          </a:stretch>
        </p:blipFill>
        <p:spPr>
          <a:xfrm>
            <a:off x="1557866" y="1527063"/>
            <a:ext cx="9144000" cy="5076825"/>
          </a:xfrm>
          <a:prstGeom prst="rect">
            <a:avLst/>
          </a:prstGeom>
        </p:spPr>
      </p:pic>
    </p:spTree>
    <p:extLst>
      <p:ext uri="{BB962C8B-B14F-4D97-AF65-F5344CB8AC3E}">
        <p14:creationId xmlns:p14="http://schemas.microsoft.com/office/powerpoint/2010/main" val="4215155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Initiating a Project – Additional Contact Info</a:t>
            </a:r>
          </a:p>
        </p:txBody>
      </p:sp>
      <p:sp>
        <p:nvSpPr>
          <p:cNvPr id="4" name="Rectangle 3"/>
          <p:cNvSpPr/>
          <p:nvPr/>
        </p:nvSpPr>
        <p:spPr>
          <a:xfrm>
            <a:off x="304806" y="1450345"/>
            <a:ext cx="11013440" cy="490134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entury Gothic" panose="020F0302020204030204"/>
                <a:ea typeface="+mn-ea"/>
                <a:cs typeface="+mn-cs"/>
              </a:rPr>
              <a:t>Michael del Aguila</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SVP, Client Solutions </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hlinkClick r:id="rId3"/>
              </a:rPr>
              <a:t>mdelaguila@doctorevidence.com</a:t>
            </a: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 </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+1 973 900 1172</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entury Gothic" panose="020F0302020204030204"/>
                <a:ea typeface="+mn-ea"/>
                <a:cs typeface="+mn-cs"/>
              </a:rPr>
              <a:t>Toby Sayre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VP, Consulting Services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hlinkClick r:id="rId4"/>
              </a:rPr>
              <a:t>tsayre@doctorevidence.com</a:t>
            </a: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 </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+1 707 303 6759</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entury Gothic" panose="020F0302020204030204"/>
                <a:ea typeface="+mn-ea"/>
                <a:cs typeface="+mn-cs"/>
              </a:rPr>
              <a:t>Jean-François Bitsch</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Director, Client Solutions, France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hlinkClick r:id="rId5"/>
              </a:rPr>
              <a:t>jfbitsch@doctorevidence.com</a:t>
            </a: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 </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F0302020204030204"/>
                <a:ea typeface="+mn-ea"/>
                <a:cs typeface="+mn-cs"/>
              </a:rPr>
              <a:t>+33 6 10 42 46 87</a:t>
            </a:r>
          </a:p>
        </p:txBody>
      </p:sp>
    </p:spTree>
    <p:extLst>
      <p:ext uri="{BB962C8B-B14F-4D97-AF65-F5344CB8AC3E}">
        <p14:creationId xmlns:p14="http://schemas.microsoft.com/office/powerpoint/2010/main" val="297553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marL="457200" indent="-457200">
              <a:buFont typeface="Arial" charset="0"/>
              <a:buChar char="•"/>
            </a:pPr>
            <a:r>
              <a:rPr lang="en-US" sz="2400" dirty="0">
                <a:latin typeface="+mn-lt"/>
              </a:rPr>
              <a:t>Identify relevant published literature to answer scientific questions and extract data from these sources using proprietary software technologies</a:t>
            </a:r>
          </a:p>
          <a:p>
            <a:pPr lvl="2"/>
            <a:r>
              <a:rPr lang="en-US" sz="2000" dirty="0">
                <a:latin typeface="+mn-lt"/>
              </a:rPr>
              <a:t>Create curated and searchable libraries</a:t>
            </a:r>
          </a:p>
          <a:p>
            <a:pPr lvl="2"/>
            <a:r>
              <a:rPr lang="en-US" sz="2000" dirty="0">
                <a:latin typeface="+mn-lt"/>
              </a:rPr>
              <a:t>Create relational databases suitable for analyses</a:t>
            </a:r>
          </a:p>
          <a:p>
            <a:pPr lvl="2"/>
            <a:endParaRPr lang="en-US" sz="2000" dirty="0">
              <a:latin typeface="+mn-lt"/>
            </a:endParaRPr>
          </a:p>
          <a:p>
            <a:pPr marL="457200" indent="-457200">
              <a:buFont typeface="Arial" charset="0"/>
              <a:buChar char="•"/>
            </a:pPr>
            <a:r>
              <a:rPr lang="en-US" sz="2400" dirty="0">
                <a:latin typeface="+mn-lt"/>
              </a:rPr>
              <a:t>Consult with our clients to provide meaningful insights that inform decisions and guide tactics</a:t>
            </a:r>
          </a:p>
          <a:p>
            <a:pPr lvl="2"/>
            <a:r>
              <a:rPr lang="en-US" sz="2000" dirty="0">
                <a:latin typeface="+mn-lt"/>
              </a:rPr>
              <a:t>Structured consulting process</a:t>
            </a:r>
          </a:p>
          <a:p>
            <a:pPr lvl="2"/>
            <a:r>
              <a:rPr lang="en-US" sz="2000" dirty="0">
                <a:latin typeface="+mn-lt"/>
              </a:rPr>
              <a:t>Frequent and regular touchpoints with our clients</a:t>
            </a:r>
          </a:p>
          <a:p>
            <a:pPr lvl="2"/>
            <a:r>
              <a:rPr lang="en-US" sz="2000" dirty="0">
                <a:latin typeface="+mn-lt"/>
              </a:rPr>
              <a:t>Deliverables include written reports, slide decks and publications</a:t>
            </a:r>
          </a:p>
        </p:txBody>
      </p:sp>
      <p:sp>
        <p:nvSpPr>
          <p:cNvPr id="3" name="Title 2"/>
          <p:cNvSpPr>
            <a:spLocks noGrp="1"/>
          </p:cNvSpPr>
          <p:nvPr>
            <p:ph type="title"/>
          </p:nvPr>
        </p:nvSpPr>
        <p:spPr/>
        <p:txBody>
          <a:bodyPr/>
          <a:lstStyle/>
          <a:p>
            <a:r>
              <a:rPr lang="en-US" dirty="0"/>
              <a:t>DRE Products and Services</a:t>
            </a:r>
          </a:p>
        </p:txBody>
      </p:sp>
    </p:spTree>
    <p:extLst>
      <p:ext uri="{BB962C8B-B14F-4D97-AF65-F5344CB8AC3E}">
        <p14:creationId xmlns:p14="http://schemas.microsoft.com/office/powerpoint/2010/main" val="189046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730" b="1" dirty="0"/>
              <a:t>Doctor Evidence Process</a:t>
            </a:r>
          </a:p>
        </p:txBody>
      </p:sp>
      <p:grpSp>
        <p:nvGrpSpPr>
          <p:cNvPr id="4" name="Group 3"/>
          <p:cNvGrpSpPr/>
          <p:nvPr/>
        </p:nvGrpSpPr>
        <p:grpSpPr>
          <a:xfrm>
            <a:off x="175606" y="1265091"/>
            <a:ext cx="11781772" cy="5766556"/>
            <a:chOff x="131704" y="948818"/>
            <a:chExt cx="8836329" cy="4324917"/>
          </a:xfrm>
        </p:grpSpPr>
        <p:pic>
          <p:nvPicPr>
            <p:cNvPr id="27" name="Picture 26"/>
            <p:cNvPicPr>
              <a:picLocks noChangeAspect="1"/>
            </p:cNvPicPr>
            <p:nvPr/>
          </p:nvPicPr>
          <p:blipFill>
            <a:blip r:embed="rId2"/>
            <a:stretch>
              <a:fillRect/>
            </a:stretch>
          </p:blipFill>
          <p:spPr>
            <a:xfrm>
              <a:off x="131704" y="948818"/>
              <a:ext cx="8836329" cy="4324917"/>
            </a:xfrm>
            <a:prstGeom prst="rect">
              <a:avLst/>
            </a:prstGeom>
          </p:spPr>
        </p:pic>
        <p:sp>
          <p:nvSpPr>
            <p:cNvPr id="2" name="Rectangle 1"/>
            <p:cNvSpPr/>
            <p:nvPr/>
          </p:nvSpPr>
          <p:spPr bwMode="auto">
            <a:xfrm>
              <a:off x="1040069" y="1213159"/>
              <a:ext cx="1181762" cy="248355"/>
            </a:xfrm>
            <a:prstGeom prst="rect">
              <a:avLst/>
            </a:prstGeom>
            <a:solidFill>
              <a:schemeClr val="bg1"/>
            </a:solidFill>
            <a:ln w="28575" cap="flat" cmpd="sng" algn="ctr">
              <a:noFill/>
              <a:prstDash val="solid"/>
              <a:round/>
              <a:headEnd type="none" w="med" len="med"/>
              <a:tailEnd type="none" w="med" len="med"/>
            </a:ln>
            <a:effectLst/>
          </p:spPr>
          <p:txBody>
            <a:bodyPr vert="horz" wrap="square" lIns="120000" tIns="62400" rIns="120000" bIns="62400" numCol="1" rtlCol="0" anchor="t" anchorCtr="0" compatLnSpc="1">
              <a:prstTxWarp prst="textNoShape">
                <a:avLst/>
              </a:prstTxWarp>
              <a:spAutoFit/>
            </a:bodyPr>
            <a:lstStyle/>
            <a:p>
              <a:pPr marL="0" marR="0" lvl="0" indent="0" algn="r" defTabSz="1219170" rtl="0" eaLnBrk="1" fontAlgn="base" latinLnBrk="0" hangingPunct="1">
                <a:lnSpc>
                  <a:spcPct val="100000"/>
                </a:lnSpc>
                <a:spcBef>
                  <a:spcPct val="0"/>
                </a:spcBef>
                <a:spcAft>
                  <a:spcPct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Arial" charset="0"/>
                  <a:ea typeface="+mn-ea"/>
                  <a:cs typeface="Arial" charset="0"/>
                </a:rPr>
                <a:t>Size &amp; Feasibility</a:t>
              </a:r>
            </a:p>
          </p:txBody>
        </p:sp>
      </p:grpSp>
      <p:grpSp>
        <p:nvGrpSpPr>
          <p:cNvPr id="10" name="Group 9">
            <a:extLst>
              <a:ext uri="{FF2B5EF4-FFF2-40B4-BE49-F238E27FC236}">
                <a16:creationId xmlns:a16="http://schemas.microsoft.com/office/drawing/2014/main" id="{2891C49E-AB7C-4109-BAB8-8C32110EBAFD}"/>
              </a:ext>
            </a:extLst>
          </p:cNvPr>
          <p:cNvGrpSpPr/>
          <p:nvPr/>
        </p:nvGrpSpPr>
        <p:grpSpPr>
          <a:xfrm>
            <a:off x="1282045" y="1265091"/>
            <a:ext cx="6461223" cy="1638365"/>
            <a:chOff x="1282045" y="1265091"/>
            <a:chExt cx="6461223" cy="1638365"/>
          </a:xfrm>
        </p:grpSpPr>
        <p:sp>
          <p:nvSpPr>
            <p:cNvPr id="5" name="Rectangle: Rounded Corners 4">
              <a:extLst>
                <a:ext uri="{FF2B5EF4-FFF2-40B4-BE49-F238E27FC236}">
                  <a16:creationId xmlns:a16="http://schemas.microsoft.com/office/drawing/2014/main" id="{89C98808-1447-44FF-A564-5DF977A5EBDA}"/>
                </a:ext>
              </a:extLst>
            </p:cNvPr>
            <p:cNvSpPr/>
            <p:nvPr/>
          </p:nvSpPr>
          <p:spPr bwMode="auto">
            <a:xfrm>
              <a:off x="1282045" y="1265091"/>
              <a:ext cx="4223209" cy="1638365"/>
            </a:xfrm>
            <a:prstGeom prst="roundRect">
              <a:avLst>
                <a:gd name="adj" fmla="val 10913"/>
              </a:avLst>
            </a:prstGeom>
            <a:solidFill>
              <a:schemeClr val="accent1">
                <a:alpha val="20000"/>
              </a:schemeClr>
            </a:solidFill>
            <a:ln w="38100">
              <a:solidFill>
                <a:srgbClr val="B29F04"/>
              </a:solidFill>
            </a:ln>
          </p:spPr>
          <p:style>
            <a:lnRef idx="0">
              <a:scrgbClr r="0" g="0" b="0"/>
            </a:lnRef>
            <a:fillRef idx="0">
              <a:scrgbClr r="0" g="0" b="0"/>
            </a:fillRef>
            <a:effectRef idx="0">
              <a:scrgbClr r="0" g="0" b="0"/>
            </a:effectRef>
            <a:fontRef idx="minor">
              <a:schemeClr val="lt1"/>
            </a:fontRef>
          </p:style>
          <p:txBody>
            <a:bodyPr vert="horz" wrap="none" lIns="90000" tIns="46800" rIns="90000" bIns="468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cs typeface="Arial" charset="0"/>
              </a:endParaRPr>
            </a:p>
          </p:txBody>
        </p:sp>
        <p:sp>
          <p:nvSpPr>
            <p:cNvPr id="6" name="TextBox 5">
              <a:extLst>
                <a:ext uri="{FF2B5EF4-FFF2-40B4-BE49-F238E27FC236}">
                  <a16:creationId xmlns:a16="http://schemas.microsoft.com/office/drawing/2014/main" id="{32C8F020-BDAA-4773-9A4F-EC7D84138635}"/>
                </a:ext>
              </a:extLst>
            </p:cNvPr>
            <p:cNvSpPr txBox="1"/>
            <p:nvPr/>
          </p:nvSpPr>
          <p:spPr>
            <a:xfrm>
              <a:off x="6093577" y="1265091"/>
              <a:ext cx="164969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tx1"/>
                  </a:solidFill>
                </a:rPr>
                <a:t>DOC Search</a:t>
              </a:r>
            </a:p>
          </p:txBody>
        </p:sp>
        <p:cxnSp>
          <p:nvCxnSpPr>
            <p:cNvPr id="8" name="Straight Connector 7">
              <a:extLst>
                <a:ext uri="{FF2B5EF4-FFF2-40B4-BE49-F238E27FC236}">
                  <a16:creationId xmlns:a16="http://schemas.microsoft.com/office/drawing/2014/main" id="{EAD4DA27-4739-47B4-907D-CCA0EE7EFE24}"/>
                </a:ext>
              </a:extLst>
            </p:cNvPr>
            <p:cNvCxnSpPr>
              <a:cxnSpLocks/>
              <a:stCxn id="6" idx="1"/>
            </p:cNvCxnSpPr>
            <p:nvPr/>
          </p:nvCxnSpPr>
          <p:spPr bwMode="auto">
            <a:xfrm flipH="1">
              <a:off x="5505254" y="1449757"/>
              <a:ext cx="588323" cy="0"/>
            </a:xfrm>
            <a:prstGeom prst="line">
              <a:avLst/>
            </a:prstGeom>
            <a:solidFill>
              <a:schemeClr val="accent1"/>
            </a:solidFill>
            <a:ln w="28575" cap="flat" cmpd="sng" algn="ctr">
              <a:solidFill>
                <a:srgbClr val="B29F04"/>
              </a:solidFill>
              <a:prstDash val="solid"/>
              <a:round/>
              <a:headEnd type="none" w="med" len="med"/>
              <a:tailEnd type="none" w="med" len="med"/>
            </a:ln>
            <a:effectLst/>
          </p:spPr>
        </p:cxnSp>
      </p:grpSp>
    </p:spTree>
    <p:extLst>
      <p:ext uri="{BB962C8B-B14F-4D97-AF65-F5344CB8AC3E}">
        <p14:creationId xmlns:p14="http://schemas.microsoft.com/office/powerpoint/2010/main" val="198757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0" b="1" dirty="0"/>
              <a:t>Doctor Evidence Core Products</a:t>
            </a:r>
          </a:p>
        </p:txBody>
      </p:sp>
      <p:grpSp>
        <p:nvGrpSpPr>
          <p:cNvPr id="14" name="Group 13"/>
          <p:cNvGrpSpPr/>
          <p:nvPr/>
        </p:nvGrpSpPr>
        <p:grpSpPr>
          <a:xfrm>
            <a:off x="258526" y="2818323"/>
            <a:ext cx="10895019" cy="1733487"/>
            <a:chOff x="324316" y="3162494"/>
            <a:chExt cx="8171265" cy="884711"/>
          </a:xfrm>
        </p:grpSpPr>
        <p:pic>
          <p:nvPicPr>
            <p:cNvPr id="4" name="Picture 3">
              <a:hlinkClick r:id="rId3" invalidUrl="https://www.dropbox.com/s/8s5wcg7n7zao87d/Webinar Doc Library Demo--Sanofi Intro.avi?dl=0"/>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16" y="3208713"/>
              <a:ext cx="1054838" cy="717804"/>
            </a:xfrm>
            <a:prstGeom prst="rect">
              <a:avLst/>
            </a:prstGeom>
            <a:effectLst>
              <a:outerShdw blurRad="50800" dist="38100" dir="2700000" algn="tl" rotWithShape="0">
                <a:prstClr val="black">
                  <a:alpha val="40000"/>
                </a:prstClr>
              </a:outerShdw>
            </a:effectLst>
          </p:spPr>
        </p:pic>
        <p:sp>
          <p:nvSpPr>
            <p:cNvPr id="8" name="TextBox 7"/>
            <p:cNvSpPr txBox="1"/>
            <p:nvPr/>
          </p:nvSpPr>
          <p:spPr>
            <a:xfrm rot="10800000" flipV="1">
              <a:off x="1421973" y="3162494"/>
              <a:ext cx="7073608" cy="884711"/>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2133" b="0"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sym typeface="Avenir Book"/>
                </a:rPr>
                <a:t>DOC</a:t>
              </a:r>
              <a:r>
                <a:rPr kumimoji="0" lang="en-US" sz="2133" b="1"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rPr>
                <a:t> </a:t>
              </a:r>
              <a:r>
                <a:rPr kumimoji="0" lang="en-US" sz="2133" b="0"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rPr>
                <a:t>Library</a:t>
              </a:r>
              <a:r>
                <a:rPr kumimoji="0" lang="en-US" sz="2133" b="1"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rPr>
                <a:t> </a:t>
              </a:r>
              <a:r>
                <a:rPr kumimoji="0" lang="en-US" sz="2133" b="0"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rPr>
                <a:t>Comprehensive Literature Repository </a:t>
              </a:r>
            </a:p>
            <a:p>
              <a:pPr marL="342900" marR="0" lvl="0" indent="-342900" algn="l" defTabSz="12191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Available now for over 30 topic areas </a:t>
              </a:r>
            </a:p>
            <a:p>
              <a:pPr marL="342900" marR="0" lvl="0" indent="-342900" algn="l" defTabSz="12191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Covers broad range of RCT and RWE articles </a:t>
              </a:r>
            </a:p>
            <a:p>
              <a:pPr marL="342900" marR="0" lvl="0" indent="-342900" algn="l" defTabSz="12191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Can be customized for specific needs</a:t>
              </a:r>
            </a:p>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2133" b="0"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endParaRPr>
            </a:p>
          </p:txBody>
        </p:sp>
      </p:grpSp>
      <p:sp>
        <p:nvSpPr>
          <p:cNvPr id="9" name="TextBox 8"/>
          <p:cNvSpPr txBox="1"/>
          <p:nvPr/>
        </p:nvSpPr>
        <p:spPr>
          <a:xfrm>
            <a:off x="1722069" y="4486860"/>
            <a:ext cx="10300438" cy="1733488"/>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2133" b="0"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sym typeface="Avenir Book"/>
              </a:rPr>
              <a:t>DOC</a:t>
            </a:r>
            <a:r>
              <a:rPr kumimoji="0" lang="en-US" sz="2133" b="0"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rPr>
              <a:t> Data Analysis and Reporting</a:t>
            </a:r>
          </a:p>
          <a:p>
            <a:pPr marL="342900" marR="0" lvl="0" indent="-342900" algn="l" defTabSz="12191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Made available per project need</a:t>
            </a:r>
          </a:p>
          <a:p>
            <a:pPr marL="342900" marR="0" lvl="0" indent="-342900" algn="l" defTabSz="12191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Contains digitally configured study characteristics and outcomes</a:t>
            </a:r>
          </a:p>
          <a:p>
            <a:pPr marL="342900" marR="0" lvl="0" indent="-342900" algn="l" defTabSz="12191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Enables customized analytics per 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 </a:t>
            </a:r>
          </a:p>
        </p:txBody>
      </p:sp>
      <p:pic>
        <p:nvPicPr>
          <p:cNvPr id="12" name="Picture 11">
            <a:hlinkClick r:id="rId5" invalidUrl="https://www.dropbox.com/s/yuw3z3zezgln6jv/Webinar Doc Data Demo--Sanofi Intro.avi?dl=0"/>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526" y="4486860"/>
            <a:ext cx="1406451" cy="1406451"/>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1287967" y="6017194"/>
            <a:ext cx="10734540" cy="46166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mn-cs"/>
              </a:rPr>
              <a:t>DOC Library and DOC Data are available through Single Sign On at </a:t>
            </a:r>
            <a:r>
              <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mn-cs"/>
                <a:hlinkClick r:id="rId7"/>
              </a:rPr>
              <a:t>https://sanofi.doctorevidence.com</a:t>
            </a:r>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mn-cs"/>
              </a:rPr>
              <a:t>Please note that Chrome is the preferred browser. Please note that we now have a help chat on the platform.</a:t>
            </a:r>
          </a:p>
        </p:txBody>
      </p:sp>
      <p:sp>
        <p:nvSpPr>
          <p:cNvPr id="10" name="TextBox 9">
            <a:extLst>
              <a:ext uri="{FF2B5EF4-FFF2-40B4-BE49-F238E27FC236}">
                <a16:creationId xmlns:a16="http://schemas.microsoft.com/office/drawing/2014/main" id="{1C71BE2B-2B55-4B8B-A942-FACD2823F614}"/>
              </a:ext>
            </a:extLst>
          </p:cNvPr>
          <p:cNvSpPr txBox="1"/>
          <p:nvPr/>
        </p:nvSpPr>
        <p:spPr>
          <a:xfrm>
            <a:off x="1722069" y="1273316"/>
            <a:ext cx="10300438" cy="1405256"/>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2133" b="0"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sym typeface="Avenir Book"/>
              </a:rPr>
              <a:t>DOC Search &amp; Monitor literature </a:t>
            </a:r>
            <a:endParaRPr kumimoji="0" lang="en-US" sz="2133" b="0" i="0" u="none" strike="noStrike" kern="1200" cap="none" spc="0" normalizeH="0" baseline="0" noProof="0" dirty="0">
              <a:ln>
                <a:noFill/>
              </a:ln>
              <a:solidFill>
                <a:srgbClr val="E26F08">
                  <a:lumMod val="75000"/>
                </a:srgbClr>
              </a:solidFill>
              <a:effectLst/>
              <a:uLnTx/>
              <a:uFillTx/>
              <a:latin typeface="Century Gothic" panose="020F0302020204030204"/>
              <a:ea typeface="+mn-ea"/>
              <a:cs typeface="Calibri"/>
            </a:endParaRPr>
          </a:p>
          <a:p>
            <a:pPr marL="342900" marR="0" lvl="0" indent="-342900" algn="l" defTabSz="12191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Search articles over various sources: Medline, ClinTrial.gov, RSS feeds</a:t>
            </a:r>
          </a:p>
          <a:p>
            <a:pPr marL="342900" marR="0" lvl="0" indent="-342900" algn="l" defTabSz="12191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Receive updates for new data (new literature, RSS feeds daily)</a:t>
            </a:r>
          </a:p>
          <a:p>
            <a:pPr marL="342900" marR="0" lvl="0" indent="-342900" algn="l" defTabSz="12191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entury Gothic" panose="020F0302020204030204"/>
                <a:ea typeface="+mn-ea"/>
                <a:cs typeface="Calibri"/>
              </a:rPr>
              <a:t>Look for trends (study design, location, population…)</a:t>
            </a:r>
          </a:p>
        </p:txBody>
      </p:sp>
      <p:pic>
        <p:nvPicPr>
          <p:cNvPr id="7" name="Picture 6">
            <a:extLst>
              <a:ext uri="{FF2B5EF4-FFF2-40B4-BE49-F238E27FC236}">
                <a16:creationId xmlns:a16="http://schemas.microsoft.com/office/drawing/2014/main" id="{AE3741D1-0823-419D-90E6-54771C54C9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573" y="1306477"/>
            <a:ext cx="1369404" cy="1369404"/>
          </a:xfrm>
          <a:prstGeom prst="rect">
            <a:avLst/>
          </a:prstGeom>
        </p:spPr>
      </p:pic>
    </p:spTree>
    <p:extLst>
      <p:ext uri="{BB962C8B-B14F-4D97-AF65-F5344CB8AC3E}">
        <p14:creationId xmlns:p14="http://schemas.microsoft.com/office/powerpoint/2010/main" val="2234063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056DE5-BC75-4707-A7DB-4FE902E704B0}"/>
              </a:ext>
            </a:extLst>
          </p:cNvPr>
          <p:cNvSpPr>
            <a:spLocks noGrp="1"/>
          </p:cNvSpPr>
          <p:nvPr>
            <p:ph type="ctrTitle" sz="quarter"/>
          </p:nvPr>
        </p:nvSpPr>
        <p:spPr>
          <a:xfrm>
            <a:off x="4087906" y="2554465"/>
            <a:ext cx="8104098" cy="1162051"/>
          </a:xfrm>
        </p:spPr>
        <p:txBody>
          <a:bodyPr/>
          <a:lstStyle/>
          <a:p>
            <a:r>
              <a:rPr lang="en-US" dirty="0">
                <a:latin typeface="+mn-lt"/>
              </a:rPr>
              <a:t>DOC Search</a:t>
            </a:r>
          </a:p>
        </p:txBody>
      </p:sp>
    </p:spTree>
    <p:extLst>
      <p:ext uri="{BB962C8B-B14F-4D97-AF65-F5344CB8AC3E}">
        <p14:creationId xmlns:p14="http://schemas.microsoft.com/office/powerpoint/2010/main" val="401671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457200" indent="-457200">
              <a:buFont typeface="Arial" pitchFamily="34" charset="0"/>
              <a:buChar char="•"/>
            </a:pPr>
            <a:r>
              <a:rPr lang="en-US" sz="2200" dirty="0">
                <a:latin typeface="+mj-lt"/>
              </a:rPr>
              <a:t>The </a:t>
            </a:r>
            <a:r>
              <a:rPr lang="en-US" sz="2200" dirty="0">
                <a:solidFill>
                  <a:srgbClr val="000000"/>
                </a:solidFill>
                <a:latin typeface="+mj-lt"/>
              </a:rPr>
              <a:t>DOC Search database currently contains ~28 million articles and 1.2 million concepts (2.5 million terms). </a:t>
            </a:r>
          </a:p>
          <a:p>
            <a:pPr marL="457200" indent="-457200">
              <a:buFont typeface="Arial" pitchFamily="34" charset="0"/>
              <a:buChar char="•"/>
            </a:pPr>
            <a:r>
              <a:rPr lang="en-US" sz="2200" dirty="0">
                <a:latin typeface="+mj-lt"/>
              </a:rPr>
              <a:t>Includes access to MEDLINE, </a:t>
            </a:r>
            <a:r>
              <a:rPr lang="en-US" sz="2200" u="sng" dirty="0">
                <a:latin typeface="+mj-lt"/>
                <a:hlinkClick r:id="rId2"/>
              </a:rPr>
              <a:t>clinicaltrials.gov</a:t>
            </a:r>
            <a:r>
              <a:rPr lang="en-US" sz="2200" u="sng" dirty="0">
                <a:latin typeface="+mj-lt"/>
              </a:rPr>
              <a:t>,</a:t>
            </a:r>
            <a:r>
              <a:rPr lang="en-US" sz="2200" dirty="0">
                <a:latin typeface="+mj-lt"/>
              </a:rPr>
              <a:t> 82 specialty RSS feeds, news outlets, and drug labels.</a:t>
            </a:r>
          </a:p>
          <a:p>
            <a:pPr marL="457200" indent="-457200">
              <a:buFont typeface="Arial" pitchFamily="34" charset="0"/>
              <a:buChar char="•"/>
            </a:pPr>
            <a:r>
              <a:rPr lang="en-US" sz="2200" dirty="0">
                <a:latin typeface="+mj-lt"/>
              </a:rPr>
              <a:t>Linkages to treatments by clinical trials registry numbers support cohort follow up, post hoc and subgroup analyses across subsequent meeting abstracts journal publications. </a:t>
            </a:r>
          </a:p>
          <a:p>
            <a:pPr marL="457200" indent="-457200">
              <a:buFont typeface="Arial" pitchFamily="34" charset="0"/>
              <a:buChar char="•"/>
            </a:pPr>
            <a:r>
              <a:rPr lang="en-US" sz="2200" dirty="0">
                <a:latin typeface="+mj-lt"/>
              </a:rPr>
              <a:t>Natural language, machine learning and federated searches over multiple years of meeting abstracts provide additional information on co-occurrences, geographic spread, and patient characteristics.</a:t>
            </a:r>
          </a:p>
        </p:txBody>
      </p:sp>
      <p:sp>
        <p:nvSpPr>
          <p:cNvPr id="2" name="Title 1"/>
          <p:cNvSpPr>
            <a:spLocks noGrp="1"/>
          </p:cNvSpPr>
          <p:nvPr>
            <p:ph type="title"/>
          </p:nvPr>
        </p:nvSpPr>
        <p:spPr/>
        <p:txBody>
          <a:bodyPr>
            <a:normAutofit/>
          </a:bodyPr>
          <a:lstStyle/>
          <a:p>
            <a:r>
              <a:rPr lang="en-US" sz="3730" b="1" dirty="0">
                <a:cs typeface="Segoe UI Semilight" panose="020B0402040204020203" pitchFamily="34" charset="0"/>
                <a:sym typeface="Avenir Book"/>
              </a:rPr>
              <a:t>DOC</a:t>
            </a:r>
            <a:r>
              <a:rPr lang="en-US" sz="3730" b="1" dirty="0">
                <a:cs typeface="Calibri"/>
              </a:rPr>
              <a:t> Search </a:t>
            </a:r>
            <a:r>
              <a:rPr lang="en-US" sz="3730" dirty="0">
                <a:cs typeface="Calibri"/>
              </a:rPr>
              <a:t>– AI Literature Search</a:t>
            </a:r>
            <a:endParaRPr lang="en-US" sz="3730" dirty="0"/>
          </a:p>
        </p:txBody>
      </p:sp>
    </p:spTree>
    <p:extLst>
      <p:ext uri="{BB962C8B-B14F-4D97-AF65-F5344CB8AC3E}">
        <p14:creationId xmlns:p14="http://schemas.microsoft.com/office/powerpoint/2010/main" val="2016601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842AD-9803-4C28-945C-15948BD866B7}"/>
              </a:ext>
            </a:extLst>
          </p:cNvPr>
          <p:cNvSpPr>
            <a:spLocks noGrp="1"/>
          </p:cNvSpPr>
          <p:nvPr>
            <p:ph type="title"/>
          </p:nvPr>
        </p:nvSpPr>
        <p:spPr/>
        <p:txBody>
          <a:bodyPr/>
          <a:lstStyle/>
          <a:p>
            <a:r>
              <a:rPr lang="en-US" dirty="0"/>
              <a:t>DOC Search: Uses</a:t>
            </a:r>
          </a:p>
        </p:txBody>
      </p:sp>
      <p:graphicFrame>
        <p:nvGraphicFramePr>
          <p:cNvPr id="4" name="Diagram 3">
            <a:extLst>
              <a:ext uri="{FF2B5EF4-FFF2-40B4-BE49-F238E27FC236}">
                <a16:creationId xmlns:a16="http://schemas.microsoft.com/office/drawing/2014/main" id="{F830DAF7-F2FF-4AAD-A919-E58F8CB88A5F}"/>
              </a:ext>
            </a:extLst>
          </p:cNvPr>
          <p:cNvGraphicFramePr/>
          <p:nvPr>
            <p:extLst>
              <p:ext uri="{D42A27DB-BD31-4B8C-83A1-F6EECF244321}">
                <p14:modId xmlns:p14="http://schemas.microsoft.com/office/powerpoint/2010/main" val="3015761722"/>
              </p:ext>
            </p:extLst>
          </p:nvPr>
        </p:nvGraphicFramePr>
        <p:xfrm>
          <a:off x="119742" y="1099457"/>
          <a:ext cx="12072257" cy="5453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4768254"/>
      </p:ext>
    </p:extLst>
  </p:cSld>
  <p:clrMapOvr>
    <a:masterClrMapping/>
  </p:clrMapOvr>
</p:sld>
</file>

<file path=ppt/theme/theme1.xml><?xml version="1.0" encoding="utf-8"?>
<a:theme xmlns:a="http://schemas.openxmlformats.org/drawingml/2006/main" name="3_Master Deck 01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ridgehea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Bridgehea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ridgehea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Bridgehea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Bridgehea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Bridgehea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_Bridgehead 8">
        <a:dk1>
          <a:srgbClr val="000000"/>
        </a:dk1>
        <a:lt1>
          <a:srgbClr val="FFFFFF"/>
        </a:lt1>
        <a:dk2>
          <a:srgbClr val="A50021"/>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9">
        <a:dk1>
          <a:srgbClr val="A50021"/>
        </a:dk1>
        <a:lt1>
          <a:srgbClr val="FFFFFF"/>
        </a:lt1>
        <a:dk2>
          <a:srgbClr val="A50021"/>
        </a:dk2>
        <a:lt2>
          <a:srgbClr val="808080"/>
        </a:lt2>
        <a:accent1>
          <a:srgbClr val="00CC99"/>
        </a:accent1>
        <a:accent2>
          <a:srgbClr val="3333CC"/>
        </a:accent2>
        <a:accent3>
          <a:srgbClr val="FFFFFF"/>
        </a:accent3>
        <a:accent4>
          <a:srgbClr val="8C001B"/>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0">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1">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000000"/>
        </a:folHlink>
      </a:clrScheme>
      <a:clrMap bg1="lt1" tx1="dk1" bg2="lt2" tx2="dk2" accent1="accent1" accent2="accent2" accent3="accent3" accent4="accent4" accent5="accent5" accent6="accent6" hlink="hlink" folHlink="folHlink"/>
    </a:extraClrScheme>
    <a:extraClrScheme>
      <a:clrScheme name="3_Bridgehead 12">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3">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4">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808080"/>
        </a:folHlink>
      </a:clrScheme>
      <a:clrMap bg1="lt1" tx1="dk1" bg2="lt2" tx2="dk2" accent1="accent1" accent2="accent2" accent3="accent3" accent4="accent4" accent5="accent5" accent6="accent6" hlink="hlink" folHlink="folHlink"/>
    </a:extraClrScheme>
    <a:extraClrScheme>
      <a:clrScheme name="3_Bridgehead 15">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A50021"/>
        </a:hlink>
        <a:folHlink>
          <a:srgbClr val="808080"/>
        </a:folHlink>
      </a:clrScheme>
      <a:clrMap bg1="lt1" tx1="dk1" bg2="lt2" tx2="dk2" accent1="accent1" accent2="accent2" accent3="accent3" accent4="accent4" accent5="accent5" accent6="accent6" hlink="hlink" folHlink="folHlink"/>
    </a:extraClrScheme>
    <a:extraClrScheme>
      <a:clrScheme name="3_Bridgehead 16">
        <a:dk1>
          <a:srgbClr val="990000"/>
        </a:dk1>
        <a:lt1>
          <a:srgbClr val="FFFFFF"/>
        </a:lt1>
        <a:dk2>
          <a:srgbClr val="990000"/>
        </a:dk2>
        <a:lt2>
          <a:srgbClr val="808080"/>
        </a:lt2>
        <a:accent1>
          <a:srgbClr val="FFA3B5"/>
        </a:accent1>
        <a:accent2>
          <a:srgbClr val="FFFF66"/>
        </a:accent2>
        <a:accent3>
          <a:srgbClr val="FFFFFF"/>
        </a:accent3>
        <a:accent4>
          <a:srgbClr val="820000"/>
        </a:accent4>
        <a:accent5>
          <a:srgbClr val="FFCED7"/>
        </a:accent5>
        <a:accent6>
          <a:srgbClr val="E7E75C"/>
        </a:accent6>
        <a:hlink>
          <a:srgbClr val="9900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87F4807-0F76-451D-9AB3-5D1E5952C022}" vid="{D7B16059-A0B6-4417-B6EE-426BCE5670EB}"/>
    </a:ext>
  </a:extLst>
</a:theme>
</file>

<file path=ppt/theme/theme2.xml><?xml version="1.0" encoding="utf-8"?>
<a:theme xmlns:a="http://schemas.openxmlformats.org/drawingml/2006/main" name="10_Master Deck 01T">
  <a:themeElements>
    <a:clrScheme name="">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E26F08"/>
      </a:accent5>
      <a:accent6>
        <a:srgbClr val="8D35D1"/>
      </a:accent6>
      <a:hlink>
        <a:srgbClr val="ECBF0B"/>
      </a:hlink>
      <a:folHlink>
        <a:srgbClr val="F4E5A8"/>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ridgehea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Bridgehea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ridgehea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Bridgehea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Bridgehea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Bridgehea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_Bridgehead 8">
        <a:dk1>
          <a:srgbClr val="000000"/>
        </a:dk1>
        <a:lt1>
          <a:srgbClr val="FFFFFF"/>
        </a:lt1>
        <a:dk2>
          <a:srgbClr val="A50021"/>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9">
        <a:dk1>
          <a:srgbClr val="A50021"/>
        </a:dk1>
        <a:lt1>
          <a:srgbClr val="FFFFFF"/>
        </a:lt1>
        <a:dk2>
          <a:srgbClr val="A50021"/>
        </a:dk2>
        <a:lt2>
          <a:srgbClr val="808080"/>
        </a:lt2>
        <a:accent1>
          <a:srgbClr val="00CC99"/>
        </a:accent1>
        <a:accent2>
          <a:srgbClr val="3333CC"/>
        </a:accent2>
        <a:accent3>
          <a:srgbClr val="FFFFFF"/>
        </a:accent3>
        <a:accent4>
          <a:srgbClr val="8C001B"/>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0">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1">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000000"/>
        </a:folHlink>
      </a:clrScheme>
      <a:clrMap bg1="lt1" tx1="dk1" bg2="lt2" tx2="dk2" accent1="accent1" accent2="accent2" accent3="accent3" accent4="accent4" accent5="accent5" accent6="accent6" hlink="hlink" folHlink="folHlink"/>
    </a:extraClrScheme>
    <a:extraClrScheme>
      <a:clrScheme name="3_Bridgehead 12">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3">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4">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808080"/>
        </a:folHlink>
      </a:clrScheme>
      <a:clrMap bg1="lt1" tx1="dk1" bg2="lt2" tx2="dk2" accent1="accent1" accent2="accent2" accent3="accent3" accent4="accent4" accent5="accent5" accent6="accent6" hlink="hlink" folHlink="folHlink"/>
    </a:extraClrScheme>
    <a:extraClrScheme>
      <a:clrScheme name="3_Bridgehead 15">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A50021"/>
        </a:hlink>
        <a:folHlink>
          <a:srgbClr val="808080"/>
        </a:folHlink>
      </a:clrScheme>
      <a:clrMap bg1="lt1" tx1="dk1" bg2="lt2" tx2="dk2" accent1="accent1" accent2="accent2" accent3="accent3" accent4="accent4" accent5="accent5" accent6="accent6" hlink="hlink" folHlink="folHlink"/>
    </a:extraClrScheme>
    <a:extraClrScheme>
      <a:clrScheme name="3_Bridgehead 16">
        <a:dk1>
          <a:srgbClr val="990000"/>
        </a:dk1>
        <a:lt1>
          <a:srgbClr val="FFFFFF"/>
        </a:lt1>
        <a:dk2>
          <a:srgbClr val="990000"/>
        </a:dk2>
        <a:lt2>
          <a:srgbClr val="808080"/>
        </a:lt2>
        <a:accent1>
          <a:srgbClr val="FFA3B5"/>
        </a:accent1>
        <a:accent2>
          <a:srgbClr val="FFFF66"/>
        </a:accent2>
        <a:accent3>
          <a:srgbClr val="FFFFFF"/>
        </a:accent3>
        <a:accent4>
          <a:srgbClr val="820000"/>
        </a:accent4>
        <a:accent5>
          <a:srgbClr val="FFCED7"/>
        </a:accent5>
        <a:accent6>
          <a:srgbClr val="E7E75C"/>
        </a:accent6>
        <a:hlink>
          <a:srgbClr val="9900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id="{BB81A4D6-A503-5846-B01E-B9E089297BE0}" vid="{3B726AE5-3F8B-EF47-813A-6B435B4A35C0}"/>
    </a:ext>
  </a:extLst>
</a:theme>
</file>

<file path=ppt/theme/theme3.xml><?xml version="1.0" encoding="utf-8"?>
<a:theme xmlns:a="http://schemas.openxmlformats.org/drawingml/2006/main" name="Master Deck 01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ridgehea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Bridgehea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ridgehea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Bridgehea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Bridgehea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Bridgehea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_Bridgehead 8">
        <a:dk1>
          <a:srgbClr val="000000"/>
        </a:dk1>
        <a:lt1>
          <a:srgbClr val="FFFFFF"/>
        </a:lt1>
        <a:dk2>
          <a:srgbClr val="A50021"/>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9">
        <a:dk1>
          <a:srgbClr val="A50021"/>
        </a:dk1>
        <a:lt1>
          <a:srgbClr val="FFFFFF"/>
        </a:lt1>
        <a:dk2>
          <a:srgbClr val="A50021"/>
        </a:dk2>
        <a:lt2>
          <a:srgbClr val="808080"/>
        </a:lt2>
        <a:accent1>
          <a:srgbClr val="00CC99"/>
        </a:accent1>
        <a:accent2>
          <a:srgbClr val="3333CC"/>
        </a:accent2>
        <a:accent3>
          <a:srgbClr val="FFFFFF"/>
        </a:accent3>
        <a:accent4>
          <a:srgbClr val="8C001B"/>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0">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1">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000000"/>
        </a:folHlink>
      </a:clrScheme>
      <a:clrMap bg1="lt1" tx1="dk1" bg2="lt2" tx2="dk2" accent1="accent1" accent2="accent2" accent3="accent3" accent4="accent4" accent5="accent5" accent6="accent6" hlink="hlink" folHlink="folHlink"/>
    </a:extraClrScheme>
    <a:extraClrScheme>
      <a:clrScheme name="3_Bridgehead 12">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3">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4">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808080"/>
        </a:folHlink>
      </a:clrScheme>
      <a:clrMap bg1="lt1" tx1="dk1" bg2="lt2" tx2="dk2" accent1="accent1" accent2="accent2" accent3="accent3" accent4="accent4" accent5="accent5" accent6="accent6" hlink="hlink" folHlink="folHlink"/>
    </a:extraClrScheme>
    <a:extraClrScheme>
      <a:clrScheme name="3_Bridgehead 15">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A50021"/>
        </a:hlink>
        <a:folHlink>
          <a:srgbClr val="808080"/>
        </a:folHlink>
      </a:clrScheme>
      <a:clrMap bg1="lt1" tx1="dk1" bg2="lt2" tx2="dk2" accent1="accent1" accent2="accent2" accent3="accent3" accent4="accent4" accent5="accent5" accent6="accent6" hlink="hlink" folHlink="folHlink"/>
    </a:extraClrScheme>
    <a:extraClrScheme>
      <a:clrScheme name="3_Bridgehead 16">
        <a:dk1>
          <a:srgbClr val="990000"/>
        </a:dk1>
        <a:lt1>
          <a:srgbClr val="FFFFFF"/>
        </a:lt1>
        <a:dk2>
          <a:srgbClr val="990000"/>
        </a:dk2>
        <a:lt2>
          <a:srgbClr val="808080"/>
        </a:lt2>
        <a:accent1>
          <a:srgbClr val="FFA3B5"/>
        </a:accent1>
        <a:accent2>
          <a:srgbClr val="FFFF66"/>
        </a:accent2>
        <a:accent3>
          <a:srgbClr val="FFFFFF"/>
        </a:accent3>
        <a:accent4>
          <a:srgbClr val="820000"/>
        </a:accent4>
        <a:accent5>
          <a:srgbClr val="FFCED7"/>
        </a:accent5>
        <a:accent6>
          <a:srgbClr val="E7E75C"/>
        </a:accent6>
        <a:hlink>
          <a:srgbClr val="9900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id="{BB81A4D6-A503-5846-B01E-B9E089297BE0}" vid="{3B726AE5-3F8B-EF47-813A-6B435B4A35C0}"/>
    </a:ext>
  </a:extLst>
</a:theme>
</file>

<file path=ppt/theme/theme4.xml><?xml version="1.0" encoding="utf-8"?>
<a:theme xmlns:a="http://schemas.openxmlformats.org/drawingml/2006/main" name="1_Master Deck 01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ridgehea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Bridgehea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ridgehea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Bridgehea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Bridgehea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Bridgehea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_Bridgehead 8">
        <a:dk1>
          <a:srgbClr val="000000"/>
        </a:dk1>
        <a:lt1>
          <a:srgbClr val="FFFFFF"/>
        </a:lt1>
        <a:dk2>
          <a:srgbClr val="A50021"/>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9">
        <a:dk1>
          <a:srgbClr val="A50021"/>
        </a:dk1>
        <a:lt1>
          <a:srgbClr val="FFFFFF"/>
        </a:lt1>
        <a:dk2>
          <a:srgbClr val="A50021"/>
        </a:dk2>
        <a:lt2>
          <a:srgbClr val="808080"/>
        </a:lt2>
        <a:accent1>
          <a:srgbClr val="00CC99"/>
        </a:accent1>
        <a:accent2>
          <a:srgbClr val="3333CC"/>
        </a:accent2>
        <a:accent3>
          <a:srgbClr val="FFFFFF"/>
        </a:accent3>
        <a:accent4>
          <a:srgbClr val="8C001B"/>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0">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1">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000000"/>
        </a:folHlink>
      </a:clrScheme>
      <a:clrMap bg1="lt1" tx1="dk1" bg2="lt2" tx2="dk2" accent1="accent1" accent2="accent2" accent3="accent3" accent4="accent4" accent5="accent5" accent6="accent6" hlink="hlink" folHlink="folHlink"/>
    </a:extraClrScheme>
    <a:extraClrScheme>
      <a:clrScheme name="3_Bridgehead 12">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3">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4">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808080"/>
        </a:folHlink>
      </a:clrScheme>
      <a:clrMap bg1="lt1" tx1="dk1" bg2="lt2" tx2="dk2" accent1="accent1" accent2="accent2" accent3="accent3" accent4="accent4" accent5="accent5" accent6="accent6" hlink="hlink" folHlink="folHlink"/>
    </a:extraClrScheme>
    <a:extraClrScheme>
      <a:clrScheme name="3_Bridgehead 15">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A50021"/>
        </a:hlink>
        <a:folHlink>
          <a:srgbClr val="808080"/>
        </a:folHlink>
      </a:clrScheme>
      <a:clrMap bg1="lt1" tx1="dk1" bg2="lt2" tx2="dk2" accent1="accent1" accent2="accent2" accent3="accent3" accent4="accent4" accent5="accent5" accent6="accent6" hlink="hlink" folHlink="folHlink"/>
    </a:extraClrScheme>
    <a:extraClrScheme>
      <a:clrScheme name="3_Bridgehead 16">
        <a:dk1>
          <a:srgbClr val="990000"/>
        </a:dk1>
        <a:lt1>
          <a:srgbClr val="FFFFFF"/>
        </a:lt1>
        <a:dk2>
          <a:srgbClr val="990000"/>
        </a:dk2>
        <a:lt2>
          <a:srgbClr val="808080"/>
        </a:lt2>
        <a:accent1>
          <a:srgbClr val="FFA3B5"/>
        </a:accent1>
        <a:accent2>
          <a:srgbClr val="FFFF66"/>
        </a:accent2>
        <a:accent3>
          <a:srgbClr val="FFFFFF"/>
        </a:accent3>
        <a:accent4>
          <a:srgbClr val="820000"/>
        </a:accent4>
        <a:accent5>
          <a:srgbClr val="FFCED7"/>
        </a:accent5>
        <a:accent6>
          <a:srgbClr val="E7E75C"/>
        </a:accent6>
        <a:hlink>
          <a:srgbClr val="9900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87F4807-0F76-451D-9AB3-5D1E5952C022}" vid="{D7B16059-A0B6-4417-B6EE-426BCE5670EB}"/>
    </a:ext>
  </a:extLst>
</a:theme>
</file>

<file path=ppt/theme/theme5.xml><?xml version="1.0" encoding="utf-8"?>
<a:theme xmlns:a="http://schemas.openxmlformats.org/drawingml/2006/main" name="2_Master Deck 01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ridgehea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Bridgehea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ridgehea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Bridgehea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Bridgehea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Bridgehea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_Bridgehead 8">
        <a:dk1>
          <a:srgbClr val="000000"/>
        </a:dk1>
        <a:lt1>
          <a:srgbClr val="FFFFFF"/>
        </a:lt1>
        <a:dk2>
          <a:srgbClr val="A50021"/>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9">
        <a:dk1>
          <a:srgbClr val="A50021"/>
        </a:dk1>
        <a:lt1>
          <a:srgbClr val="FFFFFF"/>
        </a:lt1>
        <a:dk2>
          <a:srgbClr val="A50021"/>
        </a:dk2>
        <a:lt2>
          <a:srgbClr val="808080"/>
        </a:lt2>
        <a:accent1>
          <a:srgbClr val="00CC99"/>
        </a:accent1>
        <a:accent2>
          <a:srgbClr val="3333CC"/>
        </a:accent2>
        <a:accent3>
          <a:srgbClr val="FFFFFF"/>
        </a:accent3>
        <a:accent4>
          <a:srgbClr val="8C001B"/>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0">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1">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000000"/>
        </a:folHlink>
      </a:clrScheme>
      <a:clrMap bg1="lt1" tx1="dk1" bg2="lt2" tx2="dk2" accent1="accent1" accent2="accent2" accent3="accent3" accent4="accent4" accent5="accent5" accent6="accent6" hlink="hlink" folHlink="folHlink"/>
    </a:extraClrScheme>
    <a:extraClrScheme>
      <a:clrScheme name="3_Bridgehead 12">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3">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4">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808080"/>
        </a:folHlink>
      </a:clrScheme>
      <a:clrMap bg1="lt1" tx1="dk1" bg2="lt2" tx2="dk2" accent1="accent1" accent2="accent2" accent3="accent3" accent4="accent4" accent5="accent5" accent6="accent6" hlink="hlink" folHlink="folHlink"/>
    </a:extraClrScheme>
    <a:extraClrScheme>
      <a:clrScheme name="3_Bridgehead 15">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A50021"/>
        </a:hlink>
        <a:folHlink>
          <a:srgbClr val="808080"/>
        </a:folHlink>
      </a:clrScheme>
      <a:clrMap bg1="lt1" tx1="dk1" bg2="lt2" tx2="dk2" accent1="accent1" accent2="accent2" accent3="accent3" accent4="accent4" accent5="accent5" accent6="accent6" hlink="hlink" folHlink="folHlink"/>
    </a:extraClrScheme>
    <a:extraClrScheme>
      <a:clrScheme name="3_Bridgehead 16">
        <a:dk1>
          <a:srgbClr val="990000"/>
        </a:dk1>
        <a:lt1>
          <a:srgbClr val="FFFFFF"/>
        </a:lt1>
        <a:dk2>
          <a:srgbClr val="990000"/>
        </a:dk2>
        <a:lt2>
          <a:srgbClr val="808080"/>
        </a:lt2>
        <a:accent1>
          <a:srgbClr val="FFA3B5"/>
        </a:accent1>
        <a:accent2>
          <a:srgbClr val="FFFF66"/>
        </a:accent2>
        <a:accent3>
          <a:srgbClr val="FFFFFF"/>
        </a:accent3>
        <a:accent4>
          <a:srgbClr val="820000"/>
        </a:accent4>
        <a:accent5>
          <a:srgbClr val="FFCED7"/>
        </a:accent5>
        <a:accent6>
          <a:srgbClr val="E7E75C"/>
        </a:accent6>
        <a:hlink>
          <a:srgbClr val="9900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RE-Template-2017.potx" id="{3A639CF9-B11B-4CD3-AA59-A667E76D7C68}" vid="{FACC6EA0-FA03-40DF-A14C-4CEE1EA96A64}"/>
    </a:ext>
  </a:extLst>
</a:theme>
</file>

<file path=ppt/theme/theme6.xml><?xml version="1.0" encoding="utf-8"?>
<a:theme xmlns:a="http://schemas.openxmlformats.org/drawingml/2006/main" name="4_Master Deck 01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ridgehea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Bridgehea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ridgehea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Bridgehea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Bridgehea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Bridgehea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_Bridgehead 8">
        <a:dk1>
          <a:srgbClr val="000000"/>
        </a:dk1>
        <a:lt1>
          <a:srgbClr val="FFFFFF"/>
        </a:lt1>
        <a:dk2>
          <a:srgbClr val="A50021"/>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9">
        <a:dk1>
          <a:srgbClr val="A50021"/>
        </a:dk1>
        <a:lt1>
          <a:srgbClr val="FFFFFF"/>
        </a:lt1>
        <a:dk2>
          <a:srgbClr val="A50021"/>
        </a:dk2>
        <a:lt2>
          <a:srgbClr val="808080"/>
        </a:lt2>
        <a:accent1>
          <a:srgbClr val="00CC99"/>
        </a:accent1>
        <a:accent2>
          <a:srgbClr val="3333CC"/>
        </a:accent2>
        <a:accent3>
          <a:srgbClr val="FFFFFF"/>
        </a:accent3>
        <a:accent4>
          <a:srgbClr val="8C001B"/>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0">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ridgehead 11">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CCFF"/>
        </a:hlink>
        <a:folHlink>
          <a:srgbClr val="000000"/>
        </a:folHlink>
      </a:clrScheme>
      <a:clrMap bg1="lt1" tx1="dk1" bg2="lt2" tx2="dk2" accent1="accent1" accent2="accent2" accent3="accent3" accent4="accent4" accent5="accent5" accent6="accent6" hlink="hlink" folHlink="folHlink"/>
    </a:extraClrScheme>
    <a:extraClrScheme>
      <a:clrScheme name="3_Bridgehead 12">
        <a:dk1>
          <a:srgbClr val="A50021"/>
        </a:dk1>
        <a:lt1>
          <a:srgbClr val="FFFFFF"/>
        </a:lt1>
        <a:dk2>
          <a:srgbClr val="A50021"/>
        </a:dk2>
        <a:lt2>
          <a:srgbClr val="808080"/>
        </a:lt2>
        <a:accent1>
          <a:srgbClr val="FFA3B5"/>
        </a:accent1>
        <a:accent2>
          <a:srgbClr val="3333CC"/>
        </a:accent2>
        <a:accent3>
          <a:srgbClr val="FFFFFF"/>
        </a:accent3>
        <a:accent4>
          <a:srgbClr val="8C001B"/>
        </a:accent4>
        <a:accent5>
          <a:srgbClr val="FFCED7"/>
        </a:accent5>
        <a:accent6>
          <a:srgbClr val="2D2DB9"/>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3">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000000"/>
        </a:folHlink>
      </a:clrScheme>
      <a:clrMap bg1="lt1" tx1="dk1" bg2="lt2" tx2="dk2" accent1="accent1" accent2="accent2" accent3="accent3" accent4="accent4" accent5="accent5" accent6="accent6" hlink="hlink" folHlink="folHlink"/>
    </a:extraClrScheme>
    <a:extraClrScheme>
      <a:clrScheme name="3_Bridgehead 14">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CCECFF"/>
        </a:hlink>
        <a:folHlink>
          <a:srgbClr val="808080"/>
        </a:folHlink>
      </a:clrScheme>
      <a:clrMap bg1="lt1" tx1="dk1" bg2="lt2" tx2="dk2" accent1="accent1" accent2="accent2" accent3="accent3" accent4="accent4" accent5="accent5" accent6="accent6" hlink="hlink" folHlink="folHlink"/>
    </a:extraClrScheme>
    <a:extraClrScheme>
      <a:clrScheme name="3_Bridgehead 15">
        <a:dk1>
          <a:srgbClr val="A50021"/>
        </a:dk1>
        <a:lt1>
          <a:srgbClr val="FFFFFF"/>
        </a:lt1>
        <a:dk2>
          <a:srgbClr val="A50021"/>
        </a:dk2>
        <a:lt2>
          <a:srgbClr val="808080"/>
        </a:lt2>
        <a:accent1>
          <a:srgbClr val="FFA3B5"/>
        </a:accent1>
        <a:accent2>
          <a:srgbClr val="FFFF66"/>
        </a:accent2>
        <a:accent3>
          <a:srgbClr val="FFFFFF"/>
        </a:accent3>
        <a:accent4>
          <a:srgbClr val="8C001B"/>
        </a:accent4>
        <a:accent5>
          <a:srgbClr val="FFCED7"/>
        </a:accent5>
        <a:accent6>
          <a:srgbClr val="E7E75C"/>
        </a:accent6>
        <a:hlink>
          <a:srgbClr val="A50021"/>
        </a:hlink>
        <a:folHlink>
          <a:srgbClr val="808080"/>
        </a:folHlink>
      </a:clrScheme>
      <a:clrMap bg1="lt1" tx1="dk1" bg2="lt2" tx2="dk2" accent1="accent1" accent2="accent2" accent3="accent3" accent4="accent4" accent5="accent5" accent6="accent6" hlink="hlink" folHlink="folHlink"/>
    </a:extraClrScheme>
    <a:extraClrScheme>
      <a:clrScheme name="3_Bridgehead 16">
        <a:dk1>
          <a:srgbClr val="990000"/>
        </a:dk1>
        <a:lt1>
          <a:srgbClr val="FFFFFF"/>
        </a:lt1>
        <a:dk2>
          <a:srgbClr val="990000"/>
        </a:dk2>
        <a:lt2>
          <a:srgbClr val="808080"/>
        </a:lt2>
        <a:accent1>
          <a:srgbClr val="FFA3B5"/>
        </a:accent1>
        <a:accent2>
          <a:srgbClr val="FFFF66"/>
        </a:accent2>
        <a:accent3>
          <a:srgbClr val="FFFFFF"/>
        </a:accent3>
        <a:accent4>
          <a:srgbClr val="820000"/>
        </a:accent4>
        <a:accent5>
          <a:srgbClr val="FFCED7"/>
        </a:accent5>
        <a:accent6>
          <a:srgbClr val="E7E75C"/>
        </a:accent6>
        <a:hlink>
          <a:srgbClr val="9900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RE-Template-2017.potx" id="{3A639CF9-B11B-4CD3-AA59-A667E76D7C68}" vid="{FACC6EA0-FA03-40DF-A14C-4CEE1EA96A6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6B9862FB5213449DB4FDE99F2A3CEF" ma:contentTypeVersion="1" ma:contentTypeDescription="Create a new document." ma:contentTypeScope="" ma:versionID="16c50c1ee0d8b966cf4e505380ee893b">
  <xsd:schema xmlns:xsd="http://www.w3.org/2001/XMLSchema" xmlns:p="http://schemas.microsoft.com/office/2006/metadata/properties" xmlns:ns1="http://schemas.microsoft.com/sharepoint/v3" targetNamespace="http://schemas.microsoft.com/office/2006/metadata/properties" ma:root="true" ma:fieldsID="ddb0c952b897a810c8a4e377cff6bff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83105D-7CB9-4436-A59E-F89F4F4DD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F4281CED-134D-4FEF-9537-B76D2EED0643}">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8237DD47-2419-4A03-96D6-E366BD627A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Evidera PPT Template FINAL</Template>
  <TotalTime>21754</TotalTime>
  <Words>2735</Words>
  <Application>Microsoft Office PowerPoint</Application>
  <PresentationFormat>Widescreen</PresentationFormat>
  <Paragraphs>510</Paragraphs>
  <Slides>39</Slides>
  <Notes>20</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39</vt:i4>
      </vt:variant>
    </vt:vector>
  </HeadingPairs>
  <TitlesOfParts>
    <vt:vector size="56" baseType="lpstr">
      <vt:lpstr>Arial</vt:lpstr>
      <vt:lpstr>Avenir Book</vt:lpstr>
      <vt:lpstr>Baskerville</vt:lpstr>
      <vt:lpstr>Baskerville Old Face</vt:lpstr>
      <vt:lpstr>Book Antiqua</vt:lpstr>
      <vt:lpstr>Calibri</vt:lpstr>
      <vt:lpstr>Century Gothic</vt:lpstr>
      <vt:lpstr>Courier New</vt:lpstr>
      <vt:lpstr>Segoe UI Semilight</vt:lpstr>
      <vt:lpstr>Times New Roman</vt:lpstr>
      <vt:lpstr>Wingdings</vt:lpstr>
      <vt:lpstr>3_Master Deck 01T</vt:lpstr>
      <vt:lpstr>10_Master Deck 01T</vt:lpstr>
      <vt:lpstr>Master Deck 01T</vt:lpstr>
      <vt:lpstr>1_Master Deck 01T</vt:lpstr>
      <vt:lpstr>2_Master Deck 01T</vt:lpstr>
      <vt:lpstr>4_Master Deck 01T</vt:lpstr>
      <vt:lpstr>Doctor Evidence (DRE) Introductory Training </vt:lpstr>
      <vt:lpstr>Objectives</vt:lpstr>
      <vt:lpstr>Doctor Evidence Overview</vt:lpstr>
      <vt:lpstr>DRE Products and Services</vt:lpstr>
      <vt:lpstr>Doctor Evidence Process</vt:lpstr>
      <vt:lpstr>Doctor Evidence Core Products</vt:lpstr>
      <vt:lpstr>DOC Search</vt:lpstr>
      <vt:lpstr>DOC Search – AI Literature Search</vt:lpstr>
      <vt:lpstr>DOC Search: Uses</vt:lpstr>
      <vt:lpstr>ACTIVITY – Rapid Feasibility Assessment</vt:lpstr>
      <vt:lpstr>ACTIVITY – Optimizing Search Queries</vt:lpstr>
      <vt:lpstr>ACTIVITY – Examining Trends</vt:lpstr>
      <vt:lpstr>ACTIVITY – Examining Trends</vt:lpstr>
      <vt:lpstr>ACTIVITY – Examining Trends</vt:lpstr>
      <vt:lpstr>ACTIVITY – Examining Trends</vt:lpstr>
      <vt:lpstr>ACTIVITY – Signal Monitoring</vt:lpstr>
      <vt:lpstr>DOC Search: New Modules in Development</vt:lpstr>
      <vt:lpstr>DOC Search: New Modules in Development</vt:lpstr>
      <vt:lpstr>DOC Search: New Modules in Development</vt:lpstr>
      <vt:lpstr>DOC Search: Standard Module Features</vt:lpstr>
      <vt:lpstr>DOC Library</vt:lpstr>
      <vt:lpstr>Search and Screening Process</vt:lpstr>
      <vt:lpstr>Literature Surveillance, Monthly Updates and Summaries</vt:lpstr>
      <vt:lpstr>Search Strategy</vt:lpstr>
      <vt:lpstr>Advanced Technologies to Ensure Retrieval of Relevant Articles</vt:lpstr>
      <vt:lpstr>DOC Library Interface – Evidence Project</vt:lpstr>
      <vt:lpstr>Activities</vt:lpstr>
      <vt:lpstr>DOC Library Interface – Framed Question</vt:lpstr>
      <vt:lpstr>Activities</vt:lpstr>
      <vt:lpstr>DOC Data</vt:lpstr>
      <vt:lpstr>Data Digitization into DOC Data</vt:lpstr>
      <vt:lpstr>Data Configuration Process</vt:lpstr>
      <vt:lpstr>Joint DRE-Sanofi Workflow Process</vt:lpstr>
      <vt:lpstr>DOC Data Navigation: ALLOWS YOU TO LAUNCH ANY DOC APPLICATION</vt:lpstr>
      <vt:lpstr>DOC Data: Task-Tool Matrix</vt:lpstr>
      <vt:lpstr>DOC Data: Task-Tool Matrix</vt:lpstr>
      <vt:lpstr>Training Curriculum</vt:lpstr>
      <vt:lpstr>Requesting a Customized Library Package</vt:lpstr>
      <vt:lpstr>Initiating a Project – Additional 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Evidera</dc:title>
  <dc:creator>Greg Lieberman</dc:creator>
  <cp:lastModifiedBy>Nancy Morgan</cp:lastModifiedBy>
  <cp:revision>1066</cp:revision>
  <dcterms:created xsi:type="dcterms:W3CDTF">2013-07-16T22:26:51Z</dcterms:created>
  <dcterms:modified xsi:type="dcterms:W3CDTF">2018-01-11T18:50:46Z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0x010100016B9862FB5213449DB4FDE99F2A3CEF</vt:lpwstr>
  </property>
</Properties>
</file>